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wav" ContentType="audio/wav"/>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5"/>
  </p:notesMasterIdLst>
  <p:sldIdLst>
    <p:sldId id="897" r:id="rId2"/>
    <p:sldId id="898" r:id="rId3"/>
    <p:sldId id="920" r:id="rId4"/>
    <p:sldId id="1190" r:id="rId5"/>
    <p:sldId id="1188" r:id="rId6"/>
    <p:sldId id="1187" r:id="rId7"/>
    <p:sldId id="1184" r:id="rId8"/>
    <p:sldId id="1185" r:id="rId9"/>
    <p:sldId id="1186" r:id="rId10"/>
    <p:sldId id="1130" r:id="rId11"/>
    <p:sldId id="1131" r:id="rId12"/>
    <p:sldId id="1169" r:id="rId13"/>
    <p:sldId id="1170" r:id="rId14"/>
    <p:sldId id="1171" r:id="rId15"/>
    <p:sldId id="1168" r:id="rId16"/>
    <p:sldId id="1166" r:id="rId17"/>
    <p:sldId id="1189" r:id="rId18"/>
    <p:sldId id="1133" r:id="rId19"/>
    <p:sldId id="1148" r:id="rId20"/>
    <p:sldId id="1150" r:id="rId21"/>
    <p:sldId id="1151" r:id="rId22"/>
    <p:sldId id="1152" r:id="rId23"/>
    <p:sldId id="1153" r:id="rId24"/>
    <p:sldId id="1155" r:id="rId25"/>
    <p:sldId id="1157" r:id="rId26"/>
    <p:sldId id="1124" r:id="rId27"/>
    <p:sldId id="1125" r:id="rId28"/>
    <p:sldId id="1135" r:id="rId29"/>
    <p:sldId id="1136" r:id="rId30"/>
    <p:sldId id="1137" r:id="rId31"/>
    <p:sldId id="1138" r:id="rId32"/>
    <p:sldId id="1139" r:id="rId33"/>
    <p:sldId id="1140" r:id="rId34"/>
    <p:sldId id="1141" r:id="rId35"/>
    <p:sldId id="1142" r:id="rId36"/>
    <p:sldId id="1143" r:id="rId37"/>
    <p:sldId id="1144" r:id="rId38"/>
    <p:sldId id="1126" r:id="rId39"/>
    <p:sldId id="1127" r:id="rId40"/>
    <p:sldId id="1128" r:id="rId41"/>
    <p:sldId id="1129" r:id="rId42"/>
    <p:sldId id="904" r:id="rId43"/>
    <p:sldId id="905" r:id="rId44"/>
    <p:sldId id="1110" r:id="rId45"/>
    <p:sldId id="906" r:id="rId46"/>
    <p:sldId id="907" r:id="rId47"/>
    <p:sldId id="909" r:id="rId48"/>
    <p:sldId id="910" r:id="rId49"/>
    <p:sldId id="911" r:id="rId50"/>
    <p:sldId id="912" r:id="rId51"/>
    <p:sldId id="1146" r:id="rId52"/>
    <p:sldId id="1147" r:id="rId53"/>
    <p:sldId id="1111" r:id="rId54"/>
    <p:sldId id="915" r:id="rId55"/>
    <p:sldId id="916" r:id="rId56"/>
    <p:sldId id="917" r:id="rId57"/>
    <p:sldId id="918" r:id="rId58"/>
    <p:sldId id="919" r:id="rId59"/>
    <p:sldId id="927" r:id="rId60"/>
    <p:sldId id="928" r:id="rId61"/>
    <p:sldId id="929" r:id="rId62"/>
    <p:sldId id="930" r:id="rId63"/>
    <p:sldId id="931" r:id="rId64"/>
    <p:sldId id="938" r:id="rId65"/>
    <p:sldId id="939" r:id="rId66"/>
    <p:sldId id="940" r:id="rId67"/>
    <p:sldId id="941" r:id="rId68"/>
    <p:sldId id="942" r:id="rId69"/>
    <p:sldId id="943" r:id="rId70"/>
    <p:sldId id="944" r:id="rId71"/>
    <p:sldId id="952" r:id="rId72"/>
    <p:sldId id="1112" r:id="rId73"/>
    <p:sldId id="932" r:id="rId74"/>
    <p:sldId id="933" r:id="rId75"/>
    <p:sldId id="934" r:id="rId76"/>
    <p:sldId id="935" r:id="rId77"/>
    <p:sldId id="936" r:id="rId78"/>
    <p:sldId id="937" r:id="rId79"/>
    <p:sldId id="953" r:id="rId80"/>
    <p:sldId id="954" r:id="rId81"/>
    <p:sldId id="955" r:id="rId82"/>
    <p:sldId id="956" r:id="rId83"/>
    <p:sldId id="957" r:id="rId84"/>
    <p:sldId id="958" r:id="rId85"/>
    <p:sldId id="960" r:id="rId86"/>
    <p:sldId id="961" r:id="rId87"/>
    <p:sldId id="962" r:id="rId88"/>
    <p:sldId id="963" r:id="rId89"/>
    <p:sldId id="964" r:id="rId90"/>
    <p:sldId id="965" r:id="rId91"/>
    <p:sldId id="966" r:id="rId92"/>
    <p:sldId id="967" r:id="rId93"/>
    <p:sldId id="968" r:id="rId94"/>
    <p:sldId id="969" r:id="rId95"/>
    <p:sldId id="970" r:id="rId96"/>
    <p:sldId id="971" r:id="rId97"/>
    <p:sldId id="972" r:id="rId98"/>
    <p:sldId id="869" r:id="rId99"/>
    <p:sldId id="973" r:id="rId100"/>
    <p:sldId id="974" r:id="rId101"/>
    <p:sldId id="975" r:id="rId102"/>
    <p:sldId id="976" r:id="rId103"/>
    <p:sldId id="977" r:id="rId104"/>
    <p:sldId id="978" r:id="rId105"/>
    <p:sldId id="979" r:id="rId106"/>
    <p:sldId id="980" r:id="rId107"/>
    <p:sldId id="981" r:id="rId108"/>
    <p:sldId id="982" r:id="rId109"/>
    <p:sldId id="983" r:id="rId110"/>
    <p:sldId id="984" r:id="rId111"/>
    <p:sldId id="985" r:id="rId112"/>
    <p:sldId id="986" r:id="rId113"/>
    <p:sldId id="987" r:id="rId114"/>
    <p:sldId id="988" r:id="rId115"/>
    <p:sldId id="989" r:id="rId116"/>
    <p:sldId id="990" r:id="rId117"/>
    <p:sldId id="991" r:id="rId118"/>
    <p:sldId id="992" r:id="rId119"/>
    <p:sldId id="993" r:id="rId120"/>
    <p:sldId id="994" r:id="rId121"/>
    <p:sldId id="995" r:id="rId122"/>
    <p:sldId id="996" r:id="rId123"/>
    <p:sldId id="997" r:id="rId124"/>
    <p:sldId id="998" r:id="rId125"/>
    <p:sldId id="999" r:id="rId126"/>
    <p:sldId id="1029" r:id="rId127"/>
    <p:sldId id="1030" r:id="rId128"/>
    <p:sldId id="1032" r:id="rId129"/>
    <p:sldId id="1033" r:id="rId130"/>
    <p:sldId id="1034" r:id="rId131"/>
    <p:sldId id="1035" r:id="rId132"/>
    <p:sldId id="1036" r:id="rId133"/>
    <p:sldId id="1037" r:id="rId134"/>
    <p:sldId id="1038" r:id="rId135"/>
    <p:sldId id="1039" r:id="rId136"/>
    <p:sldId id="1040" r:id="rId137"/>
    <p:sldId id="1041" r:id="rId138"/>
    <p:sldId id="1042" r:id="rId139"/>
    <p:sldId id="1043" r:id="rId140"/>
    <p:sldId id="1046" r:id="rId141"/>
    <p:sldId id="1011" r:id="rId142"/>
    <p:sldId id="1044" r:id="rId143"/>
    <p:sldId id="1045" r:id="rId144"/>
    <p:sldId id="1000" r:id="rId145"/>
    <p:sldId id="1001" r:id="rId146"/>
    <p:sldId id="1016" r:id="rId147"/>
    <p:sldId id="1017" r:id="rId148"/>
    <p:sldId id="1018" r:id="rId149"/>
    <p:sldId id="1019" r:id="rId150"/>
    <p:sldId id="1020" r:id="rId151"/>
    <p:sldId id="1021" r:id="rId152"/>
    <p:sldId id="1022" r:id="rId153"/>
    <p:sldId id="1023" r:id="rId154"/>
    <p:sldId id="1024" r:id="rId155"/>
    <p:sldId id="1025" r:id="rId156"/>
    <p:sldId id="1047" r:id="rId157"/>
    <p:sldId id="1048" r:id="rId158"/>
    <p:sldId id="1049" r:id="rId159"/>
    <p:sldId id="1051" r:id="rId160"/>
    <p:sldId id="1052" r:id="rId161"/>
    <p:sldId id="1053" r:id="rId162"/>
    <p:sldId id="1026" r:id="rId163"/>
    <p:sldId id="1027" r:id="rId164"/>
    <p:sldId id="1028" r:id="rId165"/>
    <p:sldId id="1054" r:id="rId166"/>
    <p:sldId id="1057" r:id="rId167"/>
    <p:sldId id="1074" r:id="rId168"/>
    <p:sldId id="1076" r:id="rId169"/>
    <p:sldId id="1075" r:id="rId170"/>
    <p:sldId id="1077" r:id="rId171"/>
    <p:sldId id="1078" r:id="rId172"/>
    <p:sldId id="1079" r:id="rId173"/>
    <p:sldId id="1080" r:id="rId174"/>
    <p:sldId id="1081" r:id="rId175"/>
    <p:sldId id="1084" r:id="rId176"/>
    <p:sldId id="1104" r:id="rId177"/>
    <p:sldId id="1105" r:id="rId178"/>
    <p:sldId id="1106" r:id="rId179"/>
    <p:sldId id="1107" r:id="rId180"/>
    <p:sldId id="1087" r:id="rId181"/>
    <p:sldId id="1091" r:id="rId182"/>
    <p:sldId id="1092" r:id="rId183"/>
    <p:sldId id="1093" r:id="rId184"/>
    <p:sldId id="1094" r:id="rId185"/>
    <p:sldId id="1095" r:id="rId186"/>
    <p:sldId id="1096" r:id="rId187"/>
    <p:sldId id="1097" r:id="rId188"/>
    <p:sldId id="1098" r:id="rId189"/>
    <p:sldId id="1099" r:id="rId190"/>
    <p:sldId id="1100" r:id="rId191"/>
    <p:sldId id="1101" r:id="rId192"/>
    <p:sldId id="1102" r:id="rId193"/>
    <p:sldId id="1103" r:id="rId194"/>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enovo User" initials="LU" lastIdx="10" clrIdx="0"/>
  <p:cmAuthor id="2" name="FJM" initials="F" lastIdx="2"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9900FF"/>
    <a:srgbClr val="CC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353" autoAdjust="0"/>
    <p:restoredTop sz="72842" autoAdjust="0"/>
  </p:normalViewPr>
  <p:slideViewPr>
    <p:cSldViewPr snapToGrid="0">
      <p:cViewPr varScale="1">
        <p:scale>
          <a:sx n="73" d="100"/>
          <a:sy n="73" d="100"/>
        </p:scale>
        <p:origin x="522" y="66"/>
      </p:cViewPr>
      <p:guideLst>
        <p:guide orient="horz" pos="2160"/>
        <p:guide pos="384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196" Type="http://schemas.openxmlformats.org/officeDocument/2006/relationships/commentAuthors" Target="commentAuthors.xml"/><Relationship Id="rId200" Type="http://schemas.openxmlformats.org/officeDocument/2006/relationships/tableStyles" Target="tableStyle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slide" Target="slides/slide180.xml"/><Relationship Id="rId186" Type="http://schemas.openxmlformats.org/officeDocument/2006/relationships/slide" Target="slides/slide185.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slide" Target="slides/slide191.xml"/><Relationship Id="rId197" Type="http://schemas.openxmlformats.org/officeDocument/2006/relationships/presProps" Target="presProp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viewProps" Target="viewProps.xml"/><Relationship Id="rId172" Type="http://schemas.openxmlformats.org/officeDocument/2006/relationships/slide" Target="slides/slide171.xml"/><Relationship Id="rId193" Type="http://schemas.openxmlformats.org/officeDocument/2006/relationships/slide" Target="slides/slide192.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notesMaster" Target="notesMasters/notesMaster1.xml"/><Relationship Id="rId190" Type="http://schemas.openxmlformats.org/officeDocument/2006/relationships/slide" Target="slides/slide189.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2.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3.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AB8D62-9F1F-4999-A1DD-4514A66A31FE}" type="datetimeFigureOut">
              <a:rPr lang="zh-CN" altLang="en-US" smtClean="0"/>
              <a:pPr/>
              <a:t>2022/7/11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333F87-8837-4819-A2C1-304E535394F1}" type="slidenum">
              <a:rPr lang="zh-CN" altLang="en-US" smtClean="0"/>
              <a:pPr/>
              <a:t>‹#›</a:t>
            </a:fld>
            <a:endParaRPr lang="zh-CN" altLang="en-US"/>
          </a:p>
        </p:txBody>
      </p:sp>
    </p:spTree>
    <p:extLst>
      <p:ext uri="{BB962C8B-B14F-4D97-AF65-F5344CB8AC3E}">
        <p14:creationId xmlns:p14="http://schemas.microsoft.com/office/powerpoint/2010/main" val="17165694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p:spPr>
        <p:txBody>
          <a:bodyP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9pPr>
          </a:lstStyle>
          <a:p>
            <a:pPr eaLnBrk="1" hangingPunct="1"/>
            <a:fld id="{60FDAAEA-5034-4793-A590-6EFF732C090B}" type="slidenum">
              <a:rPr lang="en-US" altLang="zh-CN" b="0"/>
              <a:pPr eaLnBrk="1" hangingPunct="1"/>
              <a:t>98</a:t>
            </a:fld>
            <a:endParaRPr lang="en-US" altLang="zh-CN" b="0"/>
          </a:p>
        </p:txBody>
      </p:sp>
      <p:sp>
        <p:nvSpPr>
          <p:cNvPr id="131075" name="Rectangle 1031"/>
          <p:cNvSpPr txBox="1">
            <a:spLocks noGrp="1" noChangeArrowheads="1"/>
          </p:cNvSpPr>
          <p:nvPr/>
        </p:nvSpPr>
        <p:spPr bwMode="auto">
          <a:xfrm>
            <a:off x="3851275" y="9380538"/>
            <a:ext cx="2946400"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eaLnBrk="0" hangingPunct="0">
              <a:spcBef>
                <a:spcPct val="30000"/>
              </a:spcBef>
              <a:defRPr sz="12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30000"/>
              </a:spcBef>
              <a:defRPr sz="12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30000"/>
              </a:spcBef>
              <a:defRPr sz="12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30000"/>
              </a:spcBef>
              <a:defRPr sz="1200">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30000"/>
              </a:spcBef>
              <a:defRPr sz="12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9pPr>
          </a:lstStyle>
          <a:p>
            <a:pPr algn="r" eaLnBrk="1" hangingPunct="1">
              <a:spcBef>
                <a:spcPct val="0"/>
              </a:spcBef>
            </a:pPr>
            <a:fld id="{83983EA1-395E-44A5-953C-C16E8F8E2737}" type="slidenum">
              <a:rPr kumimoji="1" lang="en-US" altLang="zh-CN" b="0">
                <a:latin typeface="Times New Roman" panose="02020603050405020304" pitchFamily="18" charset="0"/>
              </a:rPr>
              <a:pPr algn="r" eaLnBrk="1" hangingPunct="1">
                <a:spcBef>
                  <a:spcPct val="0"/>
                </a:spcBef>
              </a:pPr>
              <a:t>98</a:t>
            </a:fld>
            <a:endParaRPr kumimoji="1" lang="en-US" altLang="zh-CN" b="0">
              <a:latin typeface="Times New Roman" panose="02020603050405020304" pitchFamily="18" charset="0"/>
            </a:endParaRPr>
          </a:p>
        </p:txBody>
      </p:sp>
      <p:sp>
        <p:nvSpPr>
          <p:cNvPr id="131076" name="Rectangle 1026"/>
          <p:cNvSpPr>
            <a:spLocks noGrp="1" noRot="1" noChangeAspect="1" noChangeArrowheads="1" noTextEdit="1"/>
          </p:cNvSpPr>
          <p:nvPr>
            <p:ph type="sldImg"/>
          </p:nvPr>
        </p:nvSpPr>
        <p:spPr>
          <a:xfrm>
            <a:off x="398463" y="658813"/>
            <a:ext cx="3508375" cy="1974850"/>
          </a:xfrm>
          <a:ln/>
        </p:spPr>
      </p:sp>
      <p:sp>
        <p:nvSpPr>
          <p:cNvPr id="131077" name="Rectangle 1027"/>
          <p:cNvSpPr>
            <a:spLocks noGrp="1" noChangeArrowheads="1"/>
          </p:cNvSpPr>
          <p:nvPr>
            <p:ph type="body" idx="1"/>
          </p:nvPr>
        </p:nvSpPr>
        <p:spPr>
          <a:xfrm>
            <a:off x="906463" y="3044825"/>
            <a:ext cx="4984750" cy="6089650"/>
          </a:xfrm>
          <a:solidFill>
            <a:srgbClr val="FFFFFF"/>
          </a:solidFill>
          <a:ln>
            <a:solidFill>
              <a:srgbClr val="000000"/>
            </a:solidFill>
            <a:miter lim="800000"/>
            <a:headEnd/>
            <a:tailEnd/>
          </a:ln>
        </p:spPr>
        <p:txBody>
          <a:bodyPr/>
          <a:lstStyle/>
          <a:p>
            <a:pPr eaLnBrk="1" hangingPunct="1"/>
            <a:r>
              <a:rPr lang="zh-CN" altLang="en-US" smtClean="0"/>
              <a:t>该方法称为控制的等级法或顺序法。必须懂得总是有几种方法履行正 确的行动，履行的控制顺序对会对行动的有效性产生很大的影响。</a:t>
            </a:r>
          </a:p>
          <a:p>
            <a:pPr eaLnBrk="1" hangingPunct="1"/>
            <a:r>
              <a:rPr lang="en-US" altLang="zh-CN" smtClean="0"/>
              <a:t>This method is called the hierarchy or order of controls. Understanding that almost anything has several ways to implement corrective action, the order of the controls implemented can have a large impact on how effective the action is.</a:t>
            </a:r>
          </a:p>
          <a:p>
            <a:pPr eaLnBrk="1" hangingPunct="1"/>
            <a:r>
              <a:rPr lang="zh-CN" altLang="en-US" smtClean="0"/>
              <a:t>控制的顺序是：</a:t>
            </a:r>
          </a:p>
          <a:p>
            <a:pPr eaLnBrk="1" hangingPunct="1">
              <a:spcBef>
                <a:spcPct val="0"/>
              </a:spcBef>
            </a:pPr>
            <a:r>
              <a:rPr lang="en-US" altLang="zh-CN" smtClean="0"/>
              <a:t>The order of controls is this:</a:t>
            </a:r>
          </a:p>
          <a:p>
            <a:pPr eaLnBrk="1" hangingPunct="1">
              <a:spcBef>
                <a:spcPct val="0"/>
              </a:spcBef>
            </a:pPr>
            <a:r>
              <a:rPr lang="en-US" altLang="zh-CN" smtClean="0"/>
              <a:t>	1. </a:t>
            </a:r>
            <a:r>
              <a:rPr lang="zh-CN" altLang="en-US" smtClean="0"/>
              <a:t>消除或取代 </a:t>
            </a:r>
            <a:r>
              <a:rPr lang="en-US" altLang="zh-CN" smtClean="0"/>
              <a:t>Elimination or substitution</a:t>
            </a:r>
          </a:p>
          <a:p>
            <a:pPr eaLnBrk="1" hangingPunct="1">
              <a:spcBef>
                <a:spcPct val="0"/>
              </a:spcBef>
            </a:pPr>
            <a:r>
              <a:rPr lang="en-US" altLang="zh-CN" smtClean="0"/>
              <a:t>	2. </a:t>
            </a:r>
            <a:r>
              <a:rPr lang="zh-CN" altLang="en-US" smtClean="0"/>
              <a:t>工程控制   </a:t>
            </a:r>
            <a:r>
              <a:rPr lang="en-US" altLang="zh-CN" smtClean="0"/>
              <a:t>Engineering controls</a:t>
            </a:r>
          </a:p>
          <a:p>
            <a:pPr eaLnBrk="1" hangingPunct="1">
              <a:spcBef>
                <a:spcPct val="0"/>
              </a:spcBef>
            </a:pPr>
            <a:r>
              <a:rPr lang="en-US" altLang="zh-CN" smtClean="0"/>
              <a:t>	3. </a:t>
            </a:r>
            <a:r>
              <a:rPr lang="zh-CN" altLang="en-US" smtClean="0"/>
              <a:t>警告  </a:t>
            </a:r>
            <a:r>
              <a:rPr lang="en-US" altLang="zh-CN" smtClean="0"/>
              <a:t>Warnings</a:t>
            </a:r>
          </a:p>
          <a:p>
            <a:pPr eaLnBrk="1" hangingPunct="1">
              <a:spcBef>
                <a:spcPct val="0"/>
              </a:spcBef>
            </a:pPr>
            <a:r>
              <a:rPr lang="en-US" altLang="zh-CN" smtClean="0"/>
              <a:t>	4. </a:t>
            </a:r>
            <a:r>
              <a:rPr lang="zh-CN" altLang="en-US" smtClean="0"/>
              <a:t>培训和规程，或有时称为管理控制</a:t>
            </a:r>
          </a:p>
          <a:p>
            <a:pPr eaLnBrk="1" hangingPunct="1">
              <a:spcBef>
                <a:spcPct val="0"/>
              </a:spcBef>
            </a:pPr>
            <a:r>
              <a:rPr lang="zh-CN" altLang="en-US" smtClean="0"/>
              <a:t>	    </a:t>
            </a:r>
            <a:r>
              <a:rPr lang="en-US" altLang="zh-CN" smtClean="0"/>
              <a:t>Training and Procedures, or sometimes called </a:t>
            </a:r>
          </a:p>
          <a:p>
            <a:pPr eaLnBrk="1" hangingPunct="1">
              <a:spcBef>
                <a:spcPct val="0"/>
              </a:spcBef>
            </a:pPr>
            <a:r>
              <a:rPr lang="en-US" altLang="zh-CN" smtClean="0"/>
              <a:t>                             administrative controls.</a:t>
            </a:r>
          </a:p>
          <a:p>
            <a:pPr eaLnBrk="1" hangingPunct="1">
              <a:spcBef>
                <a:spcPct val="0"/>
              </a:spcBef>
            </a:pPr>
            <a:r>
              <a:rPr lang="en-US" altLang="zh-CN" smtClean="0"/>
              <a:t>	5. </a:t>
            </a:r>
            <a:r>
              <a:rPr lang="zh-CN" altLang="en-US" smtClean="0"/>
              <a:t>个人劳动保护用品 </a:t>
            </a:r>
            <a:r>
              <a:rPr lang="en-US" altLang="zh-CN" smtClean="0"/>
              <a:t>Personal protective equipment</a:t>
            </a:r>
          </a:p>
          <a:p>
            <a:pPr eaLnBrk="1" hangingPunct="1"/>
            <a:endParaRPr lang="en-US" altLang="zh-CN" smtClean="0"/>
          </a:p>
        </p:txBody>
      </p:sp>
    </p:spTree>
    <p:extLst>
      <p:ext uri="{BB962C8B-B14F-4D97-AF65-F5344CB8AC3E}">
        <p14:creationId xmlns:p14="http://schemas.microsoft.com/office/powerpoint/2010/main" val="21036571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35F1D91A-137F-434D-BC51-34AD6F1D1858}" type="datetimeFigureOut">
              <a:rPr lang="zh-CN" altLang="en-US" smtClean="0"/>
              <a:pPr/>
              <a:t>2022/7/11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170F422-0A31-4956-B55E-12B0F365C316}" type="slidenum">
              <a:rPr lang="zh-CN" altLang="en-US" smtClean="0"/>
              <a:pPr/>
              <a:t>‹#›</a:t>
            </a:fld>
            <a:endParaRPr lang="zh-CN" altLang="en-US"/>
          </a:p>
        </p:txBody>
      </p:sp>
    </p:spTree>
    <p:extLst>
      <p:ext uri="{BB962C8B-B14F-4D97-AF65-F5344CB8AC3E}">
        <p14:creationId xmlns:p14="http://schemas.microsoft.com/office/powerpoint/2010/main" val="39886794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35F1D91A-137F-434D-BC51-34AD6F1D1858}" type="datetimeFigureOut">
              <a:rPr lang="zh-CN" altLang="en-US" smtClean="0"/>
              <a:pPr/>
              <a:t>2022/7/11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170F422-0A31-4956-B55E-12B0F365C316}" type="slidenum">
              <a:rPr lang="zh-CN" altLang="en-US" smtClean="0"/>
              <a:pPr/>
              <a:t>‹#›</a:t>
            </a:fld>
            <a:endParaRPr lang="zh-CN" altLang="en-US"/>
          </a:p>
        </p:txBody>
      </p:sp>
    </p:spTree>
    <p:extLst>
      <p:ext uri="{BB962C8B-B14F-4D97-AF65-F5344CB8AC3E}">
        <p14:creationId xmlns:p14="http://schemas.microsoft.com/office/powerpoint/2010/main" val="10884788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35F1D91A-137F-434D-BC51-34AD6F1D1858}" type="datetimeFigureOut">
              <a:rPr lang="zh-CN" altLang="en-US" smtClean="0"/>
              <a:pPr/>
              <a:t>2022/7/11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170F422-0A31-4956-B55E-12B0F365C316}" type="slidenum">
              <a:rPr lang="zh-CN" altLang="en-US" smtClean="0"/>
              <a:pPr/>
              <a:t>‹#›</a:t>
            </a:fld>
            <a:endParaRPr lang="zh-CN" altLang="en-US"/>
          </a:p>
        </p:txBody>
      </p:sp>
    </p:spTree>
    <p:extLst>
      <p:ext uri="{BB962C8B-B14F-4D97-AF65-F5344CB8AC3E}">
        <p14:creationId xmlns:p14="http://schemas.microsoft.com/office/powerpoint/2010/main" val="22253299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35F1D91A-137F-434D-BC51-34AD6F1D1858}" type="datetimeFigureOut">
              <a:rPr lang="zh-CN" altLang="en-US" smtClean="0"/>
              <a:pPr/>
              <a:t>2022/7/11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170F422-0A31-4956-B55E-12B0F365C316}" type="slidenum">
              <a:rPr lang="zh-CN" altLang="en-US" smtClean="0"/>
              <a:pPr/>
              <a:t>‹#›</a:t>
            </a:fld>
            <a:endParaRPr lang="zh-CN" altLang="en-US"/>
          </a:p>
        </p:txBody>
      </p:sp>
    </p:spTree>
    <p:extLst>
      <p:ext uri="{BB962C8B-B14F-4D97-AF65-F5344CB8AC3E}">
        <p14:creationId xmlns:p14="http://schemas.microsoft.com/office/powerpoint/2010/main" val="13090045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35F1D91A-137F-434D-BC51-34AD6F1D1858}" type="datetimeFigureOut">
              <a:rPr lang="zh-CN" altLang="en-US" smtClean="0"/>
              <a:pPr/>
              <a:t>2022/7/11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170F422-0A31-4956-B55E-12B0F365C316}" type="slidenum">
              <a:rPr lang="zh-CN" altLang="en-US" smtClean="0"/>
              <a:pPr/>
              <a:t>‹#›</a:t>
            </a:fld>
            <a:endParaRPr lang="zh-CN" altLang="en-US"/>
          </a:p>
        </p:txBody>
      </p:sp>
    </p:spTree>
    <p:extLst>
      <p:ext uri="{BB962C8B-B14F-4D97-AF65-F5344CB8AC3E}">
        <p14:creationId xmlns:p14="http://schemas.microsoft.com/office/powerpoint/2010/main" val="18535507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35F1D91A-137F-434D-BC51-34AD6F1D1858}" type="datetimeFigureOut">
              <a:rPr lang="zh-CN" altLang="en-US" smtClean="0"/>
              <a:pPr/>
              <a:t>2022/7/11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170F422-0A31-4956-B55E-12B0F365C316}" type="slidenum">
              <a:rPr lang="zh-CN" altLang="en-US" smtClean="0"/>
              <a:pPr/>
              <a:t>‹#›</a:t>
            </a:fld>
            <a:endParaRPr lang="zh-CN" altLang="en-US"/>
          </a:p>
        </p:txBody>
      </p:sp>
    </p:spTree>
    <p:extLst>
      <p:ext uri="{BB962C8B-B14F-4D97-AF65-F5344CB8AC3E}">
        <p14:creationId xmlns:p14="http://schemas.microsoft.com/office/powerpoint/2010/main" val="22469240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35F1D91A-137F-434D-BC51-34AD6F1D1858}" type="datetimeFigureOut">
              <a:rPr lang="zh-CN" altLang="en-US" smtClean="0"/>
              <a:pPr/>
              <a:t>2022/7/11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F170F422-0A31-4956-B55E-12B0F365C316}" type="slidenum">
              <a:rPr lang="zh-CN" altLang="en-US" smtClean="0"/>
              <a:pPr/>
              <a:t>‹#›</a:t>
            </a:fld>
            <a:endParaRPr lang="zh-CN" altLang="en-US"/>
          </a:p>
        </p:txBody>
      </p:sp>
    </p:spTree>
    <p:extLst>
      <p:ext uri="{BB962C8B-B14F-4D97-AF65-F5344CB8AC3E}">
        <p14:creationId xmlns:p14="http://schemas.microsoft.com/office/powerpoint/2010/main" val="16094735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F1D91A-137F-434D-BC51-34AD6F1D1858}" type="datetimeFigureOut">
              <a:rPr lang="zh-CN" altLang="en-US" smtClean="0"/>
              <a:pPr/>
              <a:t>2022/7/11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170F422-0A31-4956-B55E-12B0F365C316}" type="slidenum">
              <a:rPr lang="zh-CN" altLang="en-US" smtClean="0"/>
              <a:pPr/>
              <a:t>‹#›</a:t>
            </a:fld>
            <a:endParaRPr lang="zh-CN" altLang="en-US"/>
          </a:p>
        </p:txBody>
      </p:sp>
    </p:spTree>
    <p:extLst>
      <p:ext uri="{BB962C8B-B14F-4D97-AF65-F5344CB8AC3E}">
        <p14:creationId xmlns:p14="http://schemas.microsoft.com/office/powerpoint/2010/main" val="7733296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5F1D91A-137F-434D-BC51-34AD6F1D1858}" type="datetimeFigureOut">
              <a:rPr lang="zh-CN" altLang="en-US" smtClean="0"/>
              <a:pPr/>
              <a:t>2022/7/11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F170F422-0A31-4956-B55E-12B0F365C316}" type="slidenum">
              <a:rPr lang="zh-CN" altLang="en-US" smtClean="0"/>
              <a:pPr/>
              <a:t>‹#›</a:t>
            </a:fld>
            <a:endParaRPr lang="zh-CN" altLang="en-US"/>
          </a:p>
        </p:txBody>
      </p:sp>
    </p:spTree>
    <p:extLst>
      <p:ext uri="{BB962C8B-B14F-4D97-AF65-F5344CB8AC3E}">
        <p14:creationId xmlns:p14="http://schemas.microsoft.com/office/powerpoint/2010/main" val="13587762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35F1D91A-137F-434D-BC51-34AD6F1D1858}" type="datetimeFigureOut">
              <a:rPr lang="zh-CN" altLang="en-US" smtClean="0"/>
              <a:pPr/>
              <a:t>2022/7/11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170F422-0A31-4956-B55E-12B0F365C316}" type="slidenum">
              <a:rPr lang="zh-CN" altLang="en-US" smtClean="0"/>
              <a:pPr/>
              <a:t>‹#›</a:t>
            </a:fld>
            <a:endParaRPr lang="zh-CN" altLang="en-US"/>
          </a:p>
        </p:txBody>
      </p:sp>
    </p:spTree>
    <p:extLst>
      <p:ext uri="{BB962C8B-B14F-4D97-AF65-F5344CB8AC3E}">
        <p14:creationId xmlns:p14="http://schemas.microsoft.com/office/powerpoint/2010/main" val="9873840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35F1D91A-137F-434D-BC51-34AD6F1D1858}" type="datetimeFigureOut">
              <a:rPr lang="zh-CN" altLang="en-US" smtClean="0"/>
              <a:pPr/>
              <a:t>2022/7/11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170F422-0A31-4956-B55E-12B0F365C316}" type="slidenum">
              <a:rPr lang="zh-CN" altLang="en-US" smtClean="0"/>
              <a:pPr/>
              <a:t>‹#›</a:t>
            </a:fld>
            <a:endParaRPr lang="zh-CN" altLang="en-US"/>
          </a:p>
        </p:txBody>
      </p:sp>
    </p:spTree>
    <p:extLst>
      <p:ext uri="{BB962C8B-B14F-4D97-AF65-F5344CB8AC3E}">
        <p14:creationId xmlns:p14="http://schemas.microsoft.com/office/powerpoint/2010/main" val="29555100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F1D91A-137F-434D-BC51-34AD6F1D1858}" type="datetimeFigureOut">
              <a:rPr lang="zh-CN" altLang="en-US" smtClean="0"/>
              <a:pPr/>
              <a:t>2022/7/11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70F422-0A31-4956-B55E-12B0F365C316}" type="slidenum">
              <a:rPr lang="zh-CN" altLang="en-US" smtClean="0"/>
              <a:pPr/>
              <a:t>‹#›</a:t>
            </a:fld>
            <a:endParaRPr lang="zh-CN" altLang="en-US"/>
          </a:p>
        </p:txBody>
      </p:sp>
    </p:spTree>
    <p:extLst>
      <p:ext uri="{BB962C8B-B14F-4D97-AF65-F5344CB8AC3E}">
        <p14:creationId xmlns:p14="http://schemas.microsoft.com/office/powerpoint/2010/main" val="29796403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3" Type="http://schemas.openxmlformats.org/officeDocument/2006/relationships/hyperlink" Target="&#23433;&#20840;&#25913;&#21892;&#23454;&#20363;.doc" TargetMode="External"/><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3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3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3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3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3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3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3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4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30.jpeg"/></Relationships>
</file>

<file path=ppt/slides/_rels/slide14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32.jpeg"/></Relationships>
</file>

<file path=ppt/slides/_rels/slide14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4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4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4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4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4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4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4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5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5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5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5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5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5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5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5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5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5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6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6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6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6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6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6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6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6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6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6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7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7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7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7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7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7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7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77.xml.rels><?xml version="1.0" encoding="UTF-8" standalone="yes"?>
<Relationships xmlns="http://schemas.openxmlformats.org/package/2006/relationships"><Relationship Id="rId3" Type="http://schemas.openxmlformats.org/officeDocument/2006/relationships/image" Target="../media/image40.wmf"/><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78.xml.rels><?xml version="1.0" encoding="UTF-8" standalone="yes"?>
<Relationships xmlns="http://schemas.openxmlformats.org/package/2006/relationships"><Relationship Id="rId3" Type="http://schemas.openxmlformats.org/officeDocument/2006/relationships/image" Target="../media/image41.wmf"/><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44.wmf"/><Relationship Id="rId5" Type="http://schemas.openxmlformats.org/officeDocument/2006/relationships/image" Target="../media/image43.wmf"/><Relationship Id="rId4" Type="http://schemas.openxmlformats.org/officeDocument/2006/relationships/image" Target="../media/image42.wmf"/></Relationships>
</file>

<file path=ppt/slides/_rels/slide17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8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8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8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8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8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8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8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8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8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8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9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9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1.xml"/><Relationship Id="rId1" Type="http://schemas.openxmlformats.org/officeDocument/2006/relationships/vmlDrawing" Target="../drawings/vmlDrawing4.vml"/><Relationship Id="rId6" Type="http://schemas.openxmlformats.org/officeDocument/2006/relationships/image" Target="../media/image47.wmf"/><Relationship Id="rId5" Type="http://schemas.openxmlformats.org/officeDocument/2006/relationships/oleObject" Target="../embeddings/oleObject4.bin"/><Relationship Id="rId4" Type="http://schemas.openxmlformats.org/officeDocument/2006/relationships/image" Target="../media/image2.jpeg"/></Relationships>
</file>

<file path=ppt/slides/_rels/slide19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9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6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6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7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hyperlink" Target="&#27743;&#33487;&#26118;&#23665;8.2&#20107;&#25925;1223.mp4" TargetMode="External"/><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1.xml"/><Relationship Id="rId1" Type="http://schemas.openxmlformats.org/officeDocument/2006/relationships/vmlDrawing" Target="../drawings/vmlDrawing1.vml"/><Relationship Id="rId5" Type="http://schemas.openxmlformats.org/officeDocument/2006/relationships/image" Target="../media/image21.wmf"/><Relationship Id="rId4" Type="http://schemas.openxmlformats.org/officeDocument/2006/relationships/oleObject" Target="../embeddings/oleObject1.bin"/></Relationships>
</file>

<file path=ppt/slides/_rels/slide9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1.xml"/><Relationship Id="rId1" Type="http://schemas.openxmlformats.org/officeDocument/2006/relationships/vmlDrawing" Target="../drawings/vmlDrawing2.vml"/><Relationship Id="rId5" Type="http://schemas.openxmlformats.org/officeDocument/2006/relationships/image" Target="../media/image22.wmf"/><Relationship Id="rId4" Type="http://schemas.openxmlformats.org/officeDocument/2006/relationships/oleObject" Target="../embeddings/oleObject2.bin"/></Relationships>
</file>

<file path=ppt/slides/_rels/slide9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1.xml"/><Relationship Id="rId1" Type="http://schemas.openxmlformats.org/officeDocument/2006/relationships/vmlDrawing" Target="../drawings/vmlDrawing3.vml"/><Relationship Id="rId5" Type="http://schemas.openxmlformats.org/officeDocument/2006/relationships/image" Target="../media/image23.wmf"/><Relationship Id="rId4" Type="http://schemas.openxmlformats.org/officeDocument/2006/relationships/oleObject" Target="../embeddings/oleObject3.bin"/></Relationships>
</file>

<file path=ppt/slides/_rels/slide9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3434" cy="6858000"/>
          </a:xfrm>
          <a:prstGeom prst="rect">
            <a:avLst/>
          </a:prstGeom>
        </p:spPr>
      </p:pic>
      <p:sp>
        <p:nvSpPr>
          <p:cNvPr id="8" name="标题 1"/>
          <p:cNvSpPr txBox="1">
            <a:spLocks/>
          </p:cNvSpPr>
          <p:nvPr/>
        </p:nvSpPr>
        <p:spPr>
          <a:xfrm>
            <a:off x="761494" y="1086977"/>
            <a:ext cx="10650829" cy="3614521"/>
          </a:xfrm>
          <a:prstGeom prst="rect">
            <a:avLst/>
          </a:prstGeom>
        </p:spPr>
        <p:txBody>
          <a:bodyPr vert="horz" lIns="91440" tIns="45720" rIns="91440" bIns="45720" rtlCol="0" anchor="b">
            <a:normAutofit/>
          </a:bodyPr>
          <a:lstStyle/>
          <a:p>
            <a:pPr lvl="0" algn="ctr">
              <a:lnSpc>
                <a:spcPct val="90000"/>
              </a:lnSpc>
              <a:spcBef>
                <a:spcPct val="0"/>
              </a:spcBef>
              <a:defRPr/>
            </a:pPr>
            <a:r>
              <a:rPr kumimoji="0" lang="zh-CN" altLang="en-US" sz="6000" b="0" i="0" u="none" strike="noStrike" kern="1200" cap="none" spc="0" normalizeH="0" baseline="0" noProof="0" dirty="0" smtClean="0">
                <a:ln>
                  <a:noFill/>
                </a:ln>
                <a:solidFill>
                  <a:srgbClr val="FF0000"/>
                </a:solidFill>
                <a:effectLst/>
                <a:uLnTx/>
                <a:uFillTx/>
                <a:latin typeface="华文隶书" panose="02010800040101010101" pitchFamily="2" charset="-122"/>
                <a:ea typeface="华文隶书" panose="02010800040101010101" pitchFamily="2" charset="-122"/>
                <a:cs typeface="Meiryo UI" panose="020B0604030504040204" pitchFamily="34" charset="-128"/>
              </a:rPr>
              <a:t>向各位安全管理同行致敬</a:t>
            </a:r>
            <a:r>
              <a:rPr kumimoji="0" lang="en-US" altLang="zh-CN" sz="6000" b="0" i="0" u="none" strike="noStrike" kern="1200" cap="none" spc="0" normalizeH="0" baseline="0" noProof="0" dirty="0" smtClean="0">
                <a:ln>
                  <a:noFill/>
                </a:ln>
                <a:solidFill>
                  <a:srgbClr val="FF0000"/>
                </a:solidFill>
                <a:effectLst/>
                <a:uLnTx/>
                <a:uFillTx/>
                <a:latin typeface="华文隶书" panose="02010800040101010101" pitchFamily="2" charset="-122"/>
                <a:ea typeface="华文隶书" panose="02010800040101010101" pitchFamily="2" charset="-122"/>
                <a:cs typeface="Meiryo UI" panose="020B0604030504040204" pitchFamily="34" charset="-128"/>
              </a:rPr>
              <a:t/>
            </a:r>
            <a:br>
              <a:rPr kumimoji="0" lang="en-US" altLang="zh-CN" sz="6000" b="0" i="0" u="none" strike="noStrike" kern="1200" cap="none" spc="0" normalizeH="0" baseline="0" noProof="0" dirty="0" smtClean="0">
                <a:ln>
                  <a:noFill/>
                </a:ln>
                <a:solidFill>
                  <a:srgbClr val="FF0000"/>
                </a:solidFill>
                <a:effectLst/>
                <a:uLnTx/>
                <a:uFillTx/>
                <a:latin typeface="华文隶书" panose="02010800040101010101" pitchFamily="2" charset="-122"/>
                <a:ea typeface="华文隶书" panose="02010800040101010101" pitchFamily="2" charset="-122"/>
                <a:cs typeface="Meiryo UI" panose="020B0604030504040204" pitchFamily="34" charset="-128"/>
              </a:rPr>
            </a:br>
            <a:r>
              <a:rPr kumimoji="0" lang="en-US" altLang="zh-CN" sz="6000" b="0" i="0" u="none" strike="noStrike" kern="1200" cap="none" spc="0" normalizeH="0" baseline="0" noProof="0" dirty="0" smtClean="0">
                <a:ln>
                  <a:noFill/>
                </a:ln>
                <a:solidFill>
                  <a:srgbClr val="FF0000"/>
                </a:solidFill>
                <a:effectLst/>
                <a:uLnTx/>
                <a:uFillTx/>
                <a:latin typeface="华文隶书" panose="02010800040101010101" pitchFamily="2" charset="-122"/>
                <a:ea typeface="华文隶书" panose="02010800040101010101" pitchFamily="2" charset="-122"/>
                <a:cs typeface="Meiryo UI" panose="020B0604030504040204" pitchFamily="34" charset="-128"/>
              </a:rPr>
              <a:t>        </a:t>
            </a:r>
            <a:br>
              <a:rPr kumimoji="0" lang="en-US" altLang="zh-CN" sz="6000" b="0" i="0" u="none" strike="noStrike" kern="1200" cap="none" spc="0" normalizeH="0" baseline="0" noProof="0" dirty="0" smtClean="0">
                <a:ln>
                  <a:noFill/>
                </a:ln>
                <a:solidFill>
                  <a:srgbClr val="FF0000"/>
                </a:solidFill>
                <a:effectLst/>
                <a:uLnTx/>
                <a:uFillTx/>
                <a:latin typeface="华文隶书" panose="02010800040101010101" pitchFamily="2" charset="-122"/>
                <a:ea typeface="华文隶书" panose="02010800040101010101" pitchFamily="2" charset="-122"/>
                <a:cs typeface="Meiryo UI" panose="020B0604030504040204" pitchFamily="34" charset="-128"/>
              </a:rPr>
            </a:br>
            <a:r>
              <a:rPr kumimoji="0" lang="zh-CN" altLang="en-US" sz="6000" b="0" i="0" u="none" strike="noStrike" kern="1200" cap="none" spc="0" normalizeH="0" baseline="0" noProof="0" dirty="0" smtClean="0">
                <a:ln>
                  <a:noFill/>
                </a:ln>
                <a:solidFill>
                  <a:srgbClr val="FF0000"/>
                </a:solidFill>
                <a:effectLst/>
                <a:uLnTx/>
                <a:uFillTx/>
                <a:latin typeface="华文隶书" panose="02010800040101010101" pitchFamily="2" charset="-122"/>
                <a:ea typeface="华文隶书" panose="02010800040101010101" pitchFamily="2" charset="-122"/>
                <a:cs typeface="Meiryo UI" panose="020B0604030504040204" pitchFamily="34" charset="-128"/>
              </a:rPr>
              <a:t>祝</a:t>
            </a:r>
            <a:r>
              <a:rPr lang="zh-CN" altLang="en-US" sz="6000" dirty="0" smtClean="0">
                <a:solidFill>
                  <a:srgbClr val="FF0000"/>
                </a:solidFill>
                <a:latin typeface="华文隶书" panose="02010800040101010101" pitchFamily="2" charset="-122"/>
                <a:ea typeface="华文隶书" panose="02010800040101010101" pitchFamily="2" charset="-122"/>
                <a:cs typeface="Meiryo UI" panose="020B0604030504040204" pitchFamily="34" charset="-128"/>
              </a:rPr>
              <a:t>大家平安健康快乐 </a:t>
            </a:r>
            <a:endParaRPr kumimoji="0" lang="zh-CN" altLang="en-US" sz="6000" b="0" i="0" u="none" strike="noStrike" kern="1200" cap="none" spc="0" normalizeH="0" baseline="0" noProof="0" dirty="0">
              <a:ln>
                <a:noFill/>
              </a:ln>
              <a:solidFill>
                <a:srgbClr val="FF0000"/>
              </a:solidFill>
              <a:effectLst/>
              <a:uLnTx/>
              <a:uFillTx/>
              <a:latin typeface="华文隶书" panose="02010800040101010101" pitchFamily="2" charset="-122"/>
              <a:ea typeface="华文隶书" panose="02010800040101010101" pitchFamily="2" charset="-122"/>
              <a:cs typeface="Meiryo UI" panose="020B0604030504040204" pitchFamily="34" charset="-128"/>
            </a:endParaRPr>
          </a:p>
        </p:txBody>
      </p:sp>
    </p:spTree>
    <p:extLst>
      <p:ext uri="{BB962C8B-B14F-4D97-AF65-F5344CB8AC3E}">
        <p14:creationId xmlns:p14="http://schemas.microsoft.com/office/powerpoint/2010/main" val="195673070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3434" cy="6858000"/>
          </a:xfrm>
          <a:prstGeom prst="rect">
            <a:avLst/>
          </a:prstGeom>
        </p:spPr>
      </p:pic>
      <p:sp>
        <p:nvSpPr>
          <p:cNvPr id="3" name="内容占位符 2"/>
          <p:cNvSpPr txBox="1">
            <a:spLocks/>
          </p:cNvSpPr>
          <p:nvPr/>
        </p:nvSpPr>
        <p:spPr>
          <a:xfrm>
            <a:off x="450761" y="360609"/>
            <a:ext cx="11565228" cy="6130342"/>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zh-CN" altLang="en-US" sz="6000" dirty="0" smtClean="0">
                <a:solidFill>
                  <a:schemeClr val="tx1">
                    <a:lumMod val="95000"/>
                    <a:lumOff val="5000"/>
                  </a:schemeClr>
                </a:solidFill>
                <a:latin typeface="方正舒体" panose="02010601030101010101" pitchFamily="2" charset="-122"/>
                <a:ea typeface="方正舒体" panose="02010601030101010101" pitchFamily="2" charset="-122"/>
              </a:rPr>
              <a:t>对比一下近两年安全生产月活动的主题内容</a:t>
            </a:r>
            <a:endParaRPr lang="en-US" altLang="zh-CN" sz="6000" dirty="0" smtClean="0">
              <a:solidFill>
                <a:schemeClr val="tx1">
                  <a:lumMod val="95000"/>
                  <a:lumOff val="5000"/>
                </a:schemeClr>
              </a:solidFill>
              <a:latin typeface="方正舒体" panose="02010601030101010101" pitchFamily="2" charset="-122"/>
              <a:ea typeface="方正舒体" panose="02010601030101010101" pitchFamily="2" charset="-122"/>
            </a:endParaRPr>
          </a:p>
          <a:p>
            <a:r>
              <a:rPr lang="en-US" altLang="zh-CN" sz="3600" dirty="0" smtClean="0">
                <a:solidFill>
                  <a:schemeClr val="tx1">
                    <a:lumMod val="95000"/>
                    <a:lumOff val="5000"/>
                  </a:schemeClr>
                </a:solidFill>
                <a:latin typeface="华文彩云" panose="02010800040101010101" pitchFamily="2" charset="-122"/>
                <a:ea typeface="华文彩云" panose="02010800040101010101" pitchFamily="2" charset="-122"/>
              </a:rPr>
              <a:t>2019</a:t>
            </a:r>
            <a:r>
              <a:rPr lang="zh-CN" altLang="en-US" sz="3600" dirty="0" smtClean="0">
                <a:solidFill>
                  <a:schemeClr val="tx1">
                    <a:lumMod val="95000"/>
                    <a:lumOff val="5000"/>
                  </a:schemeClr>
                </a:solidFill>
                <a:latin typeface="华文彩云" panose="02010800040101010101" pitchFamily="2" charset="-122"/>
                <a:ea typeface="华文彩云" panose="02010800040101010101" pitchFamily="2" charset="-122"/>
              </a:rPr>
              <a:t>年</a:t>
            </a:r>
            <a:endParaRPr lang="en-US" altLang="zh-CN" sz="3600" dirty="0" smtClean="0">
              <a:solidFill>
                <a:schemeClr val="tx1">
                  <a:lumMod val="95000"/>
                  <a:lumOff val="5000"/>
                </a:schemeClr>
              </a:solidFill>
              <a:latin typeface="华文彩云" panose="02010800040101010101" pitchFamily="2" charset="-122"/>
              <a:ea typeface="华文彩云" panose="02010800040101010101" pitchFamily="2" charset="-122"/>
            </a:endParaRPr>
          </a:p>
          <a:p>
            <a:r>
              <a:rPr lang="zh-CN" altLang="en-US" sz="5400" dirty="0" smtClean="0">
                <a:solidFill>
                  <a:srgbClr val="FF0000"/>
                </a:solidFill>
                <a:latin typeface="方正粗黑宋简体" panose="02000000000000000000" pitchFamily="2" charset="-122"/>
                <a:ea typeface="方正粗黑宋简体" panose="02000000000000000000" pitchFamily="2" charset="-122"/>
              </a:rPr>
              <a:t>防风险    除隐患   遏事故</a:t>
            </a:r>
            <a:endParaRPr lang="en-US" altLang="zh-CN" sz="5400" dirty="0" smtClean="0">
              <a:solidFill>
                <a:srgbClr val="FF0000"/>
              </a:solidFill>
              <a:latin typeface="方正粗黑宋简体" panose="02000000000000000000" pitchFamily="2" charset="-122"/>
              <a:ea typeface="方正粗黑宋简体" panose="02000000000000000000" pitchFamily="2" charset="-122"/>
            </a:endParaRPr>
          </a:p>
          <a:p>
            <a:r>
              <a:rPr lang="en-US" altLang="zh-CN" sz="3600" dirty="0" smtClean="0">
                <a:solidFill>
                  <a:schemeClr val="tx1">
                    <a:lumMod val="95000"/>
                    <a:lumOff val="5000"/>
                  </a:schemeClr>
                </a:solidFill>
                <a:latin typeface="华文彩云" panose="02010800040101010101" pitchFamily="2" charset="-122"/>
                <a:ea typeface="华文彩云" panose="02010800040101010101" pitchFamily="2" charset="-122"/>
              </a:rPr>
              <a:t>2020</a:t>
            </a:r>
            <a:r>
              <a:rPr lang="zh-CN" altLang="en-US" sz="3600" dirty="0" smtClean="0">
                <a:solidFill>
                  <a:schemeClr val="tx1">
                    <a:lumMod val="95000"/>
                    <a:lumOff val="5000"/>
                  </a:schemeClr>
                </a:solidFill>
                <a:latin typeface="华文彩云" panose="02010800040101010101" pitchFamily="2" charset="-122"/>
                <a:ea typeface="华文彩云" panose="02010800040101010101" pitchFamily="2" charset="-122"/>
              </a:rPr>
              <a:t>年</a:t>
            </a:r>
            <a:endParaRPr lang="en-US" altLang="zh-CN" sz="3600" dirty="0">
              <a:solidFill>
                <a:schemeClr val="tx1">
                  <a:lumMod val="95000"/>
                  <a:lumOff val="5000"/>
                </a:schemeClr>
              </a:solidFill>
              <a:latin typeface="华文彩云" panose="02010800040101010101" pitchFamily="2" charset="-122"/>
              <a:ea typeface="华文彩云" panose="02010800040101010101" pitchFamily="2" charset="-122"/>
            </a:endParaRPr>
          </a:p>
          <a:p>
            <a:r>
              <a:rPr lang="zh-CN" altLang="en-US" sz="5400" dirty="0">
                <a:solidFill>
                  <a:srgbClr val="FF0000"/>
                </a:solidFill>
                <a:latin typeface="方正粗黑宋简体" panose="02000000000000000000" pitchFamily="2" charset="-122"/>
                <a:ea typeface="方正粗黑宋简体" panose="02000000000000000000" pitchFamily="2" charset="-122"/>
              </a:rPr>
              <a:t>消除事故隐患   筑牢安全</a:t>
            </a:r>
            <a:r>
              <a:rPr lang="zh-CN" altLang="en-US" sz="5400" dirty="0" smtClean="0">
                <a:solidFill>
                  <a:srgbClr val="FF0000"/>
                </a:solidFill>
                <a:latin typeface="方正粗黑宋简体" panose="02000000000000000000" pitchFamily="2" charset="-122"/>
                <a:ea typeface="方正粗黑宋简体" panose="02000000000000000000" pitchFamily="2" charset="-122"/>
              </a:rPr>
              <a:t>防线</a:t>
            </a:r>
            <a:endParaRPr lang="en-US" altLang="zh-CN" sz="5400" dirty="0" smtClean="0">
              <a:solidFill>
                <a:srgbClr val="FF0000"/>
              </a:solidFill>
              <a:latin typeface="方正粗黑宋简体" panose="02000000000000000000" pitchFamily="2" charset="-122"/>
              <a:ea typeface="方正粗黑宋简体" panose="02000000000000000000" pitchFamily="2" charset="-122"/>
            </a:endParaRPr>
          </a:p>
          <a:p>
            <a:r>
              <a:rPr lang="en-US" altLang="zh-CN" sz="3600" dirty="0" smtClean="0">
                <a:solidFill>
                  <a:schemeClr val="tx1">
                    <a:lumMod val="95000"/>
                    <a:lumOff val="5000"/>
                  </a:schemeClr>
                </a:solidFill>
                <a:latin typeface="华文彩云" panose="02010800040101010101" pitchFamily="2" charset="-122"/>
                <a:ea typeface="华文彩云" panose="02010800040101010101" pitchFamily="2" charset="-122"/>
              </a:rPr>
              <a:t>2021</a:t>
            </a:r>
            <a:r>
              <a:rPr lang="zh-CN" altLang="en-US" sz="3600" dirty="0" smtClean="0">
                <a:solidFill>
                  <a:schemeClr val="tx1">
                    <a:lumMod val="95000"/>
                    <a:lumOff val="5000"/>
                  </a:schemeClr>
                </a:solidFill>
                <a:latin typeface="华文彩云" panose="02010800040101010101" pitchFamily="2" charset="-122"/>
                <a:ea typeface="华文彩云" panose="02010800040101010101" pitchFamily="2" charset="-122"/>
              </a:rPr>
              <a:t>年</a:t>
            </a:r>
            <a:endParaRPr lang="en-US" altLang="zh-CN" sz="3600" dirty="0">
              <a:solidFill>
                <a:schemeClr val="tx1">
                  <a:lumMod val="95000"/>
                  <a:lumOff val="5000"/>
                </a:schemeClr>
              </a:solidFill>
              <a:latin typeface="华文彩云" panose="02010800040101010101" pitchFamily="2" charset="-122"/>
              <a:ea typeface="华文彩云" panose="02010800040101010101" pitchFamily="2" charset="-122"/>
            </a:endParaRPr>
          </a:p>
          <a:p>
            <a:r>
              <a:rPr lang="zh-CN" altLang="en-US" sz="5400" dirty="0" smtClean="0">
                <a:solidFill>
                  <a:srgbClr val="FF0000"/>
                </a:solidFill>
                <a:latin typeface="方正粗黑宋简体" panose="02000000000000000000" pitchFamily="2" charset="-122"/>
                <a:ea typeface="方正粗黑宋简体" panose="02000000000000000000" pitchFamily="2" charset="-122"/>
              </a:rPr>
              <a:t>落实安全责任   推进安全发展</a:t>
            </a:r>
            <a:endParaRPr lang="zh-CN" altLang="en-US" sz="5400" dirty="0">
              <a:solidFill>
                <a:srgbClr val="FF0000"/>
              </a:solidFill>
              <a:latin typeface="方正粗黑宋简体" panose="02000000000000000000" pitchFamily="2" charset="-122"/>
              <a:ea typeface="方正粗黑宋简体" panose="02000000000000000000" pitchFamily="2" charset="-122"/>
            </a:endParaRPr>
          </a:p>
        </p:txBody>
      </p:sp>
    </p:spTree>
    <p:extLst>
      <p:ext uri="{BB962C8B-B14F-4D97-AF65-F5344CB8AC3E}">
        <p14:creationId xmlns:p14="http://schemas.microsoft.com/office/powerpoint/2010/main" val="3779235528"/>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3434" cy="6858000"/>
          </a:xfrm>
          <a:prstGeom prst="rect">
            <a:avLst/>
          </a:prstGeom>
        </p:spPr>
      </p:pic>
      <p:sp>
        <p:nvSpPr>
          <p:cNvPr id="3" name="Rectangle 2"/>
          <p:cNvSpPr>
            <a:spLocks noChangeArrowheads="1"/>
          </p:cNvSpPr>
          <p:nvPr/>
        </p:nvSpPr>
        <p:spPr bwMode="auto">
          <a:xfrm>
            <a:off x="1996226" y="1017431"/>
            <a:ext cx="8139448" cy="4303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lvl1pPr algn="l" eaLnBrk="0" hangingPunct="0">
              <a:spcBef>
                <a:spcPct val="20000"/>
              </a:spcBef>
              <a:buClr>
                <a:schemeClr val="hlink"/>
              </a:buClr>
              <a:buSzPct val="70000"/>
              <a:buFont typeface="Wingdings" panose="05000000000000000000" pitchFamily="2" charset="2"/>
              <a:buChar char="v"/>
              <a:defRPr sz="32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buClr>
                <a:schemeClr val="accent2"/>
              </a:buClr>
              <a:buSzPct val="85000"/>
              <a:buFont typeface="Wingdings" panose="05000000000000000000" pitchFamily="2" charset="2"/>
              <a:buChar char=""/>
              <a:defRPr sz="28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buClr>
                <a:schemeClr val="hlink"/>
              </a:buClr>
              <a:buSzPct val="80000"/>
              <a:buFont typeface="Wingdings" panose="05000000000000000000" pitchFamily="2" charset="2"/>
              <a:buChar char="v"/>
              <a:defRPr sz="24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buClr>
                <a:schemeClr val="accent2"/>
              </a:buClr>
              <a:buSzPct val="90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buClr>
                <a:schemeClr val="hlink"/>
              </a:buClr>
              <a:buSzPct val="8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r>
              <a:rPr kumimoji="1" lang="zh-CN" altLang="en-US" sz="2400" u="sng" dirty="0"/>
              <a:t>工程控制</a:t>
            </a:r>
            <a:endParaRPr kumimoji="1" lang="zh-CN" altLang="en-US" sz="2400" u="sng" dirty="0">
              <a:latin typeface="宋体" panose="02010600030101010101" pitchFamily="2" charset="-122"/>
            </a:endParaRPr>
          </a:p>
          <a:p>
            <a:pPr>
              <a:spcBef>
                <a:spcPct val="0"/>
              </a:spcBef>
              <a:buClrTx/>
              <a:buSzTx/>
              <a:buFontTx/>
              <a:buNone/>
            </a:pPr>
            <a:endParaRPr kumimoji="1" lang="zh-CN" altLang="en-US" sz="2400" dirty="0">
              <a:latin typeface="宋体" panose="02010600030101010101" pitchFamily="2" charset="-122"/>
            </a:endParaRPr>
          </a:p>
          <a:p>
            <a:pPr>
              <a:spcBef>
                <a:spcPct val="0"/>
              </a:spcBef>
              <a:buClrTx/>
              <a:buSzTx/>
              <a:buFontTx/>
              <a:buNone/>
            </a:pPr>
            <a:endParaRPr kumimoji="1" lang="zh-CN" altLang="en-US" sz="2400" dirty="0"/>
          </a:p>
          <a:p>
            <a:pPr>
              <a:spcBef>
                <a:spcPct val="0"/>
              </a:spcBef>
              <a:buClrTx/>
              <a:buSzTx/>
              <a:buFontTx/>
              <a:buNone/>
            </a:pPr>
            <a:r>
              <a:rPr kumimoji="1" lang="zh-CN" altLang="en-US" sz="2400" dirty="0"/>
              <a:t>这是一种有效的控制方法，因为</a:t>
            </a:r>
            <a:r>
              <a:rPr kumimoji="1" lang="en-US" altLang="zh-CN" sz="2400" dirty="0"/>
              <a:t>:</a:t>
            </a:r>
          </a:p>
          <a:p>
            <a:pPr>
              <a:spcBef>
                <a:spcPct val="0"/>
              </a:spcBef>
              <a:buClrTx/>
              <a:buSzTx/>
              <a:buFontTx/>
              <a:buNone/>
            </a:pPr>
            <a:endParaRPr kumimoji="1" lang="en-US" altLang="zh-CN" sz="2400" dirty="0">
              <a:latin typeface="宋体" panose="02010600030101010101" pitchFamily="2" charset="-122"/>
            </a:endParaRPr>
          </a:p>
          <a:p>
            <a:pPr>
              <a:lnSpc>
                <a:spcPct val="160000"/>
              </a:lnSpc>
              <a:spcBef>
                <a:spcPct val="0"/>
              </a:spcBef>
              <a:buClr>
                <a:srgbClr val="FF5050"/>
              </a:buClr>
              <a:buSzTx/>
              <a:buFont typeface="Wingdings" panose="05000000000000000000" pitchFamily="2" charset="2"/>
              <a:buChar char="Ø"/>
            </a:pPr>
            <a:r>
              <a:rPr kumimoji="1" lang="zh-CN" altLang="en-US" sz="2400" dirty="0"/>
              <a:t>不要求你无时不刻的注意。 </a:t>
            </a:r>
          </a:p>
          <a:p>
            <a:pPr>
              <a:lnSpc>
                <a:spcPct val="160000"/>
              </a:lnSpc>
              <a:spcBef>
                <a:spcPct val="0"/>
              </a:spcBef>
              <a:buClr>
                <a:srgbClr val="FF5050"/>
              </a:buClr>
              <a:buSzTx/>
              <a:buFont typeface="Wingdings" panose="05000000000000000000" pitchFamily="2" charset="2"/>
              <a:buChar char="Ø"/>
            </a:pPr>
            <a:r>
              <a:rPr kumimoji="1" lang="zh-CN" altLang="en-US" sz="2400" dirty="0"/>
              <a:t>一般不要求强制性的管理。</a:t>
            </a:r>
          </a:p>
          <a:p>
            <a:pPr>
              <a:lnSpc>
                <a:spcPct val="160000"/>
              </a:lnSpc>
              <a:spcBef>
                <a:spcPct val="0"/>
              </a:spcBef>
              <a:buClr>
                <a:srgbClr val="FF5050"/>
              </a:buClr>
              <a:buSzTx/>
              <a:buFont typeface="Wingdings" panose="05000000000000000000" pitchFamily="2" charset="2"/>
              <a:buChar char="Ø"/>
            </a:pPr>
            <a:r>
              <a:rPr kumimoji="1" lang="zh-CN" altLang="en-US" sz="2400" dirty="0"/>
              <a:t>这是一种消除或降低暴露在危险或危害环境下的可靠方法</a:t>
            </a:r>
          </a:p>
          <a:p>
            <a:pPr>
              <a:lnSpc>
                <a:spcPct val="160000"/>
              </a:lnSpc>
              <a:spcBef>
                <a:spcPct val="0"/>
              </a:spcBef>
              <a:buClr>
                <a:srgbClr val="FF5050"/>
              </a:buClr>
              <a:buSzTx/>
              <a:buFont typeface="Wingdings" panose="05000000000000000000" pitchFamily="2" charset="2"/>
              <a:buNone/>
            </a:pPr>
            <a:r>
              <a:rPr kumimoji="1" lang="zh-CN" altLang="en-US" sz="2400" dirty="0"/>
              <a:t>                                                                      </a:t>
            </a:r>
            <a:r>
              <a:rPr kumimoji="1" lang="zh-CN" altLang="en-US" sz="2400" dirty="0">
                <a:hlinkClick r:id="rId3" action="ppaction://hlinkfile"/>
              </a:rPr>
              <a:t>实例</a:t>
            </a:r>
            <a:endParaRPr kumimoji="1" lang="zh-CN" altLang="en-US" sz="2400" dirty="0"/>
          </a:p>
        </p:txBody>
      </p:sp>
    </p:spTree>
    <p:extLst>
      <p:ext uri="{BB962C8B-B14F-4D97-AF65-F5344CB8AC3E}">
        <p14:creationId xmlns:p14="http://schemas.microsoft.com/office/powerpoint/2010/main" val="1493800486"/>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3434" cy="6858000"/>
          </a:xfrm>
          <a:prstGeom prst="rect">
            <a:avLst/>
          </a:prstGeom>
        </p:spPr>
      </p:pic>
      <p:sp>
        <p:nvSpPr>
          <p:cNvPr id="3" name="Rectangle 2"/>
          <p:cNvSpPr>
            <a:spLocks noChangeArrowheads="1"/>
          </p:cNvSpPr>
          <p:nvPr/>
        </p:nvSpPr>
        <p:spPr bwMode="auto">
          <a:xfrm>
            <a:off x="2163651" y="1017430"/>
            <a:ext cx="7778839" cy="4524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lvl1pPr algn="l" eaLnBrk="0" hangingPunct="0">
              <a:spcBef>
                <a:spcPct val="20000"/>
              </a:spcBef>
              <a:buClr>
                <a:schemeClr val="hlink"/>
              </a:buClr>
              <a:buSzPct val="70000"/>
              <a:buFont typeface="Wingdings" panose="05000000000000000000" pitchFamily="2" charset="2"/>
              <a:buChar char="v"/>
              <a:defRPr sz="3200">
                <a:solidFill>
                  <a:schemeClr val="tx1"/>
                </a:solidFill>
                <a:latin typeface="Arial" panose="020B0604020202020204" pitchFamily="34" charset="0"/>
                <a:ea typeface="宋体" panose="02010600030101010101" pitchFamily="2" charset="-122"/>
              </a:defRPr>
            </a:lvl1pPr>
            <a:lvl2pPr algn="l" eaLnBrk="0" hangingPunct="0">
              <a:spcBef>
                <a:spcPct val="20000"/>
              </a:spcBef>
              <a:buClr>
                <a:schemeClr val="accent2"/>
              </a:buClr>
              <a:buSzPct val="85000"/>
              <a:buFont typeface="Wingdings" panose="05000000000000000000" pitchFamily="2" charset="2"/>
              <a:buChar char=""/>
              <a:defRPr sz="2800">
                <a:solidFill>
                  <a:schemeClr val="tx1"/>
                </a:solidFill>
                <a:latin typeface="Arial" panose="020B0604020202020204" pitchFamily="34" charset="0"/>
                <a:ea typeface="宋体" panose="02010600030101010101" pitchFamily="2" charset="-122"/>
              </a:defRPr>
            </a:lvl2pPr>
            <a:lvl3pPr algn="l" eaLnBrk="0" hangingPunct="0">
              <a:spcBef>
                <a:spcPct val="20000"/>
              </a:spcBef>
              <a:buClr>
                <a:schemeClr val="hlink"/>
              </a:buClr>
              <a:buSzPct val="80000"/>
              <a:buFont typeface="Wingdings" panose="05000000000000000000" pitchFamily="2" charset="2"/>
              <a:buChar char="v"/>
              <a:defRPr sz="24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buClr>
                <a:schemeClr val="accent2"/>
              </a:buClr>
              <a:buSzPct val="90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buClr>
                <a:schemeClr val="hlink"/>
              </a:buClr>
              <a:buSzPct val="8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r>
              <a:rPr kumimoji="1" lang="zh-CN" altLang="en-US" sz="2400" u="sng" dirty="0"/>
              <a:t>警告</a:t>
            </a:r>
          </a:p>
          <a:p>
            <a:pPr>
              <a:spcBef>
                <a:spcPct val="0"/>
              </a:spcBef>
              <a:buClrTx/>
              <a:buSzTx/>
              <a:buFontTx/>
              <a:buNone/>
            </a:pPr>
            <a:endParaRPr kumimoji="1" lang="zh-CN" altLang="en-US" sz="2400" u="sng" dirty="0"/>
          </a:p>
          <a:p>
            <a:pPr lvl="1">
              <a:spcBef>
                <a:spcPct val="0"/>
              </a:spcBef>
              <a:buClrTx/>
              <a:buSzTx/>
              <a:buFontTx/>
              <a:buNone/>
            </a:pPr>
            <a:endParaRPr kumimoji="1" lang="zh-CN" altLang="en-US" sz="2400" dirty="0"/>
          </a:p>
          <a:p>
            <a:pPr lvl="1">
              <a:spcBef>
                <a:spcPct val="0"/>
              </a:spcBef>
              <a:buClrTx/>
              <a:buSzTx/>
              <a:buFontTx/>
              <a:buNone/>
            </a:pPr>
            <a:r>
              <a:rPr kumimoji="1" lang="zh-CN" altLang="en-US" sz="2400" dirty="0"/>
              <a:t>缓解控制的等级，这是因为</a:t>
            </a:r>
            <a:r>
              <a:rPr kumimoji="1" lang="en-US" altLang="zh-CN" sz="2400" dirty="0"/>
              <a:t>: </a:t>
            </a:r>
          </a:p>
          <a:p>
            <a:pPr lvl="1">
              <a:spcBef>
                <a:spcPct val="0"/>
              </a:spcBef>
              <a:buClrTx/>
              <a:buSzTx/>
              <a:buFontTx/>
              <a:buNone/>
            </a:pPr>
            <a:endParaRPr kumimoji="1" lang="en-US" altLang="zh-CN" sz="2400" dirty="0"/>
          </a:p>
          <a:p>
            <a:pPr lvl="2">
              <a:spcBef>
                <a:spcPct val="0"/>
              </a:spcBef>
              <a:buClr>
                <a:srgbClr val="FF5050"/>
              </a:buClr>
              <a:buSzTx/>
              <a:buFont typeface="Wingdings" panose="05000000000000000000" pitchFamily="2" charset="2"/>
              <a:buChar char="Ø"/>
            </a:pPr>
            <a:r>
              <a:rPr kumimoji="1" lang="zh-CN" altLang="en-US" dirty="0"/>
              <a:t>让人们立即知道危险和危害的等级。 </a:t>
            </a:r>
          </a:p>
          <a:p>
            <a:pPr lvl="2">
              <a:spcBef>
                <a:spcPct val="0"/>
              </a:spcBef>
              <a:buClr>
                <a:srgbClr val="FF5050"/>
              </a:buClr>
              <a:buSzTx/>
              <a:buFontTx/>
              <a:buNone/>
            </a:pPr>
            <a:r>
              <a:rPr kumimoji="1" lang="zh-CN" altLang="en-US" dirty="0"/>
              <a:t>   </a:t>
            </a:r>
          </a:p>
          <a:p>
            <a:pPr lvl="2">
              <a:spcBef>
                <a:spcPct val="0"/>
              </a:spcBef>
              <a:buClr>
                <a:srgbClr val="FF5050"/>
              </a:buClr>
              <a:buSzTx/>
              <a:buFont typeface="Wingdings" panose="05000000000000000000" pitchFamily="2" charset="2"/>
              <a:buChar char="Ø"/>
            </a:pPr>
            <a:r>
              <a:rPr kumimoji="1" lang="zh-CN" altLang="en-US" dirty="0"/>
              <a:t>与个人行为无关。</a:t>
            </a:r>
          </a:p>
          <a:p>
            <a:pPr lvl="2">
              <a:spcBef>
                <a:spcPct val="0"/>
              </a:spcBef>
              <a:buClr>
                <a:srgbClr val="FF5050"/>
              </a:buClr>
              <a:buSzTx/>
              <a:buFont typeface="Wingdings" panose="05000000000000000000" pitchFamily="2" charset="2"/>
              <a:buChar char="Ø"/>
            </a:pPr>
            <a:endParaRPr kumimoji="1" lang="zh-CN" altLang="en-US" dirty="0"/>
          </a:p>
          <a:p>
            <a:pPr lvl="2">
              <a:spcBef>
                <a:spcPct val="0"/>
              </a:spcBef>
              <a:buClr>
                <a:srgbClr val="FF5050"/>
              </a:buClr>
              <a:buSzTx/>
              <a:buFont typeface="Wingdings" panose="05000000000000000000" pitchFamily="2" charset="2"/>
              <a:buChar char="Ø"/>
            </a:pPr>
            <a:r>
              <a:rPr kumimoji="1" lang="zh-CN" altLang="en-US" dirty="0"/>
              <a:t>不要求你注意。 </a:t>
            </a:r>
          </a:p>
          <a:p>
            <a:pPr lvl="2">
              <a:spcBef>
                <a:spcPct val="0"/>
              </a:spcBef>
              <a:buClr>
                <a:srgbClr val="FF5050"/>
              </a:buClr>
              <a:buSzTx/>
              <a:buFontTx/>
              <a:buNone/>
            </a:pPr>
            <a:r>
              <a:rPr kumimoji="1" lang="zh-CN" altLang="en-US" dirty="0"/>
              <a:t>    </a:t>
            </a:r>
          </a:p>
          <a:p>
            <a:pPr lvl="2">
              <a:spcBef>
                <a:spcPct val="0"/>
              </a:spcBef>
              <a:buClr>
                <a:srgbClr val="FF5050"/>
              </a:buClr>
              <a:buSzTx/>
              <a:buFont typeface="Wingdings" panose="05000000000000000000" pitchFamily="2" charset="2"/>
              <a:buChar char="Ø"/>
            </a:pPr>
            <a:r>
              <a:rPr kumimoji="1" lang="zh-CN" altLang="en-US" dirty="0"/>
              <a:t>不要求强制性执行。 </a:t>
            </a:r>
          </a:p>
        </p:txBody>
      </p:sp>
    </p:spTree>
    <p:extLst>
      <p:ext uri="{BB962C8B-B14F-4D97-AF65-F5344CB8AC3E}">
        <p14:creationId xmlns:p14="http://schemas.microsoft.com/office/powerpoint/2010/main" val="4251508166"/>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3434" cy="6858000"/>
          </a:xfrm>
          <a:prstGeom prst="rect">
            <a:avLst/>
          </a:prstGeom>
        </p:spPr>
      </p:pic>
      <p:sp>
        <p:nvSpPr>
          <p:cNvPr id="3" name="Rectangle 2"/>
          <p:cNvSpPr>
            <a:spLocks noChangeArrowheads="1"/>
          </p:cNvSpPr>
          <p:nvPr/>
        </p:nvSpPr>
        <p:spPr bwMode="auto">
          <a:xfrm>
            <a:off x="2060619" y="1017430"/>
            <a:ext cx="8100811" cy="4894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lvl1pPr algn="l" eaLnBrk="0" hangingPunct="0">
              <a:spcBef>
                <a:spcPct val="20000"/>
              </a:spcBef>
              <a:buClr>
                <a:schemeClr val="hlink"/>
              </a:buClr>
              <a:buSzPct val="70000"/>
              <a:buFont typeface="Wingdings" panose="05000000000000000000" pitchFamily="2" charset="2"/>
              <a:buChar char="v"/>
              <a:defRPr sz="3200">
                <a:solidFill>
                  <a:schemeClr val="tx1"/>
                </a:solidFill>
                <a:latin typeface="Arial" panose="020B0604020202020204" pitchFamily="34" charset="0"/>
                <a:ea typeface="宋体" panose="02010600030101010101" pitchFamily="2" charset="-122"/>
              </a:defRPr>
            </a:lvl1pPr>
            <a:lvl2pPr algn="l" eaLnBrk="0" hangingPunct="0">
              <a:spcBef>
                <a:spcPct val="20000"/>
              </a:spcBef>
              <a:buClr>
                <a:schemeClr val="accent2"/>
              </a:buClr>
              <a:buSzPct val="85000"/>
              <a:buFont typeface="Wingdings" panose="05000000000000000000" pitchFamily="2" charset="2"/>
              <a:buChar char=""/>
              <a:defRPr sz="28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buClr>
                <a:schemeClr val="hlink"/>
              </a:buClr>
              <a:buSzPct val="80000"/>
              <a:buFont typeface="Wingdings" panose="05000000000000000000" pitchFamily="2" charset="2"/>
              <a:buChar char="v"/>
              <a:defRPr sz="24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buClr>
                <a:schemeClr val="accent2"/>
              </a:buClr>
              <a:buSzPct val="90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buClr>
                <a:schemeClr val="hlink"/>
              </a:buClr>
              <a:buSzPct val="8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r>
              <a:rPr kumimoji="1" lang="zh-CN" altLang="en-US" sz="2400" u="sng" dirty="0"/>
              <a:t>培训和规程</a:t>
            </a:r>
            <a:endParaRPr kumimoji="1" lang="zh-CN" altLang="en-US" sz="2400" dirty="0">
              <a:latin typeface="宋体" panose="02010600030101010101" pitchFamily="2" charset="-122"/>
            </a:endParaRPr>
          </a:p>
          <a:p>
            <a:pPr>
              <a:spcBef>
                <a:spcPct val="0"/>
              </a:spcBef>
              <a:buClrTx/>
              <a:buSzTx/>
              <a:buFontTx/>
              <a:buNone/>
            </a:pPr>
            <a:endParaRPr kumimoji="1" lang="zh-CN" altLang="en-US" sz="2400" dirty="0">
              <a:latin typeface="宋体" panose="02010600030101010101" pitchFamily="2" charset="-122"/>
            </a:endParaRPr>
          </a:p>
          <a:p>
            <a:pPr>
              <a:spcBef>
                <a:spcPct val="0"/>
              </a:spcBef>
              <a:buClrTx/>
              <a:buSzTx/>
              <a:buFontTx/>
              <a:buNone/>
            </a:pPr>
            <a:r>
              <a:rPr kumimoji="1" lang="zh-CN" altLang="en-US" sz="2400" dirty="0"/>
              <a:t>一种温和的控制方法，因为</a:t>
            </a:r>
            <a:r>
              <a:rPr kumimoji="1" lang="en-US" altLang="zh-CN" sz="2400" dirty="0"/>
              <a:t>:</a:t>
            </a:r>
          </a:p>
          <a:p>
            <a:pPr>
              <a:spcBef>
                <a:spcPct val="0"/>
              </a:spcBef>
              <a:buClrTx/>
              <a:buSzTx/>
              <a:buFontTx/>
              <a:buNone/>
            </a:pPr>
            <a:endParaRPr kumimoji="1" lang="en-US" altLang="zh-CN" sz="2400" dirty="0">
              <a:latin typeface="宋体" panose="02010600030101010101" pitchFamily="2" charset="-122"/>
            </a:endParaRPr>
          </a:p>
          <a:p>
            <a:pPr lvl="1">
              <a:spcBef>
                <a:spcPct val="0"/>
              </a:spcBef>
              <a:buClr>
                <a:srgbClr val="FF5050"/>
              </a:buClr>
              <a:buSzTx/>
              <a:buFont typeface="Wingdings" panose="05000000000000000000" pitchFamily="2" charset="2"/>
              <a:buChar char="Ø"/>
            </a:pPr>
            <a:r>
              <a:rPr kumimoji="1" lang="en-US" altLang="zh-CN" sz="2400" dirty="0"/>
              <a:t>    </a:t>
            </a:r>
            <a:r>
              <a:rPr kumimoji="1" lang="zh-CN" altLang="en-US" sz="2400" dirty="0"/>
              <a:t>能提供一种有效方法，使你安全地工作，消除或降低在危险环境中的暴露，以及消除或降低危险程度。</a:t>
            </a:r>
          </a:p>
          <a:p>
            <a:pPr lvl="1">
              <a:spcBef>
                <a:spcPct val="0"/>
              </a:spcBef>
              <a:buClr>
                <a:srgbClr val="FF5050"/>
              </a:buClr>
              <a:buSzTx/>
              <a:buFont typeface="Wingdings" panose="05000000000000000000" pitchFamily="2" charset="2"/>
              <a:buNone/>
            </a:pPr>
            <a:r>
              <a:rPr kumimoji="1" lang="zh-CN" altLang="en-US" sz="2400" dirty="0"/>
              <a:t>        </a:t>
            </a:r>
          </a:p>
          <a:p>
            <a:pPr lvl="1">
              <a:spcBef>
                <a:spcPct val="0"/>
              </a:spcBef>
              <a:buClr>
                <a:srgbClr val="FF5050"/>
              </a:buClr>
              <a:buSzTx/>
              <a:buFont typeface="Wingdings" panose="05000000000000000000" pitchFamily="2" charset="2"/>
              <a:buChar char="Ø"/>
            </a:pPr>
            <a:r>
              <a:rPr kumimoji="1" lang="zh-CN" altLang="en-US" sz="2400" dirty="0"/>
              <a:t>    要求进行培训，并要求了解培训的结果。</a:t>
            </a:r>
          </a:p>
          <a:p>
            <a:pPr lvl="1">
              <a:spcBef>
                <a:spcPct val="0"/>
              </a:spcBef>
              <a:buClr>
                <a:srgbClr val="FF5050"/>
              </a:buClr>
              <a:buSzTx/>
              <a:buFont typeface="Wingdings" panose="05000000000000000000" pitchFamily="2" charset="2"/>
              <a:buNone/>
            </a:pPr>
            <a:endParaRPr kumimoji="1" lang="zh-CN" altLang="en-US" sz="2400" dirty="0"/>
          </a:p>
          <a:p>
            <a:pPr lvl="1">
              <a:spcBef>
                <a:spcPct val="0"/>
              </a:spcBef>
              <a:buClr>
                <a:srgbClr val="FF5050"/>
              </a:buClr>
              <a:buSzTx/>
              <a:buFont typeface="Wingdings" panose="05000000000000000000" pitchFamily="2" charset="2"/>
              <a:buChar char="Ø"/>
            </a:pPr>
            <a:r>
              <a:rPr kumimoji="1" lang="zh-CN" altLang="en-US" sz="2400" dirty="0"/>
              <a:t>    要求自始至终关心相关的工人。</a:t>
            </a:r>
          </a:p>
          <a:p>
            <a:pPr lvl="1">
              <a:spcBef>
                <a:spcPct val="0"/>
              </a:spcBef>
              <a:buClr>
                <a:srgbClr val="FF5050"/>
              </a:buClr>
              <a:buSzTx/>
              <a:buFontTx/>
              <a:buNone/>
            </a:pPr>
            <a:r>
              <a:rPr kumimoji="1" lang="zh-CN" altLang="en-US" sz="2400" dirty="0"/>
              <a:t>       </a:t>
            </a:r>
          </a:p>
          <a:p>
            <a:pPr lvl="1">
              <a:spcBef>
                <a:spcPct val="0"/>
              </a:spcBef>
              <a:buClr>
                <a:srgbClr val="FF5050"/>
              </a:buClr>
              <a:buSzTx/>
              <a:buFont typeface="Wingdings" panose="05000000000000000000" pitchFamily="2" charset="2"/>
              <a:buChar char="Ø"/>
            </a:pPr>
            <a:r>
              <a:rPr kumimoji="1" lang="zh-CN" altLang="en-US" sz="2400" dirty="0"/>
              <a:t>    要求自始至终贯彻执行。</a:t>
            </a:r>
          </a:p>
          <a:p>
            <a:pPr lvl="1">
              <a:spcBef>
                <a:spcPct val="0"/>
              </a:spcBef>
              <a:buClr>
                <a:srgbClr val="0000FF"/>
              </a:buClr>
              <a:buSzTx/>
              <a:buFont typeface="Monotype Sorts"/>
              <a:buNone/>
            </a:pPr>
            <a:r>
              <a:rPr kumimoji="1" lang="en-US" altLang="zh-CN" sz="2400" dirty="0"/>
              <a:t>.</a:t>
            </a:r>
          </a:p>
        </p:txBody>
      </p:sp>
    </p:spTree>
    <p:extLst>
      <p:ext uri="{BB962C8B-B14F-4D97-AF65-F5344CB8AC3E}">
        <p14:creationId xmlns:p14="http://schemas.microsoft.com/office/powerpoint/2010/main" val="1891981094"/>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3434" cy="6858000"/>
          </a:xfrm>
          <a:prstGeom prst="rect">
            <a:avLst/>
          </a:prstGeom>
        </p:spPr>
      </p:pic>
      <p:sp>
        <p:nvSpPr>
          <p:cNvPr id="3" name="Rectangle 2"/>
          <p:cNvSpPr>
            <a:spLocks noChangeArrowheads="1"/>
          </p:cNvSpPr>
          <p:nvPr/>
        </p:nvSpPr>
        <p:spPr bwMode="auto">
          <a:xfrm>
            <a:off x="1882776" y="940159"/>
            <a:ext cx="8729416" cy="5643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lvl1pPr algn="l" eaLnBrk="0" hangingPunct="0">
              <a:spcBef>
                <a:spcPct val="20000"/>
              </a:spcBef>
              <a:buClr>
                <a:schemeClr val="hlink"/>
              </a:buClr>
              <a:buSzPct val="70000"/>
              <a:buFont typeface="Wingdings" panose="05000000000000000000" pitchFamily="2" charset="2"/>
              <a:buChar char="v"/>
              <a:defRPr sz="32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buClr>
                <a:schemeClr val="accent2"/>
              </a:buClr>
              <a:buSzPct val="85000"/>
              <a:buFont typeface="Wingdings" panose="05000000000000000000" pitchFamily="2" charset="2"/>
              <a:buChar char=""/>
              <a:defRPr sz="28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buClr>
                <a:schemeClr val="hlink"/>
              </a:buClr>
              <a:buSzPct val="80000"/>
              <a:buFont typeface="Wingdings" panose="05000000000000000000" pitchFamily="2" charset="2"/>
              <a:buChar char="v"/>
              <a:defRPr sz="24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buClr>
                <a:schemeClr val="accent2"/>
              </a:buClr>
              <a:buSzPct val="90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buClr>
                <a:schemeClr val="hlink"/>
              </a:buClr>
              <a:buSzPct val="8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r>
              <a:rPr kumimoji="1" lang="zh-CN" altLang="en-US" sz="2400" u="sng" dirty="0"/>
              <a:t>个人防护</a:t>
            </a:r>
            <a:r>
              <a:rPr kumimoji="1" lang="en-US" altLang="zh-CN" sz="2400" u="sng" dirty="0"/>
              <a:t>(PPE)</a:t>
            </a:r>
            <a:endParaRPr kumimoji="1" lang="en-US" altLang="zh-CN" sz="2400" dirty="0">
              <a:latin typeface="宋体" panose="02010600030101010101" pitchFamily="2" charset="-122"/>
            </a:endParaRPr>
          </a:p>
          <a:p>
            <a:pPr>
              <a:spcBef>
                <a:spcPct val="0"/>
              </a:spcBef>
              <a:buClrTx/>
              <a:buSzTx/>
              <a:buFontTx/>
              <a:buNone/>
            </a:pPr>
            <a:endParaRPr kumimoji="1" lang="en-US" altLang="zh-CN" sz="2400" dirty="0">
              <a:latin typeface="宋体" panose="02010600030101010101" pitchFamily="2" charset="-122"/>
            </a:endParaRPr>
          </a:p>
          <a:p>
            <a:pPr>
              <a:spcBef>
                <a:spcPct val="0"/>
              </a:spcBef>
              <a:buClrTx/>
              <a:buSzTx/>
              <a:buFontTx/>
              <a:buNone/>
            </a:pPr>
            <a:r>
              <a:rPr kumimoji="1" lang="zh-CN" altLang="en-US" sz="2400" dirty="0"/>
              <a:t>一种较低级的控制，因为</a:t>
            </a:r>
            <a:r>
              <a:rPr kumimoji="1" lang="en-US" altLang="zh-CN" sz="2400" dirty="0"/>
              <a:t>:</a:t>
            </a:r>
          </a:p>
          <a:p>
            <a:pPr>
              <a:spcBef>
                <a:spcPct val="0"/>
              </a:spcBef>
              <a:buClrTx/>
              <a:buSzTx/>
              <a:buFontTx/>
              <a:buNone/>
            </a:pPr>
            <a:endParaRPr kumimoji="1" lang="en-US" altLang="zh-CN" sz="2400" dirty="0">
              <a:latin typeface="宋体" panose="02010600030101010101" pitchFamily="2" charset="-122"/>
            </a:endParaRPr>
          </a:p>
          <a:p>
            <a:pPr>
              <a:lnSpc>
                <a:spcPct val="160000"/>
              </a:lnSpc>
              <a:spcBef>
                <a:spcPct val="0"/>
              </a:spcBef>
              <a:buClr>
                <a:srgbClr val="FF5050"/>
              </a:buClr>
              <a:buSzTx/>
              <a:buFont typeface="Wingdings" panose="05000000000000000000" pitchFamily="2" charset="2"/>
              <a:buChar char="Ø"/>
            </a:pPr>
            <a:r>
              <a:rPr kumimoji="1" lang="zh-CN" altLang="en-US" sz="2400" dirty="0"/>
              <a:t>能提供一种有效的途径，降低或消除在有害环境中的暴露 和造成危害的程度。</a:t>
            </a:r>
          </a:p>
          <a:p>
            <a:pPr>
              <a:lnSpc>
                <a:spcPct val="160000"/>
              </a:lnSpc>
              <a:spcBef>
                <a:spcPct val="0"/>
              </a:spcBef>
              <a:buClr>
                <a:srgbClr val="FF5050"/>
              </a:buClr>
              <a:buSzTx/>
              <a:buFont typeface="Wingdings" panose="05000000000000000000" pitchFamily="2" charset="2"/>
              <a:buChar char="Ø"/>
            </a:pPr>
            <a:r>
              <a:rPr kumimoji="1" lang="zh-CN" altLang="en-US" sz="2400" dirty="0"/>
              <a:t>要求经过培训，正确使用这些用品，并使这些用品运行良 好</a:t>
            </a:r>
            <a:r>
              <a:rPr kumimoji="1" lang="en-US" altLang="zh-CN" sz="2400" dirty="0"/>
              <a:t>(</a:t>
            </a:r>
            <a:r>
              <a:rPr kumimoji="1" lang="zh-CN" altLang="en-US" sz="2400" dirty="0"/>
              <a:t>无缺陷</a:t>
            </a:r>
            <a:r>
              <a:rPr kumimoji="1" lang="en-US" altLang="zh-CN" sz="2400" dirty="0"/>
              <a:t>)</a:t>
            </a:r>
            <a:r>
              <a:rPr kumimoji="1" lang="zh-CN" altLang="en-US" sz="2400" dirty="0"/>
              <a:t>。</a:t>
            </a:r>
          </a:p>
          <a:p>
            <a:pPr>
              <a:lnSpc>
                <a:spcPct val="160000"/>
              </a:lnSpc>
              <a:spcBef>
                <a:spcPct val="0"/>
              </a:spcBef>
              <a:buClr>
                <a:srgbClr val="FF5050"/>
              </a:buClr>
              <a:buSzTx/>
              <a:buFont typeface="Wingdings" panose="05000000000000000000" pitchFamily="2" charset="2"/>
              <a:buChar char="Ø"/>
            </a:pPr>
            <a:r>
              <a:rPr kumimoji="1" lang="zh-CN" altLang="en-US" sz="2400" dirty="0"/>
              <a:t>要求自始至终关心相关的工人。</a:t>
            </a:r>
          </a:p>
          <a:p>
            <a:pPr>
              <a:lnSpc>
                <a:spcPct val="160000"/>
              </a:lnSpc>
              <a:spcBef>
                <a:spcPct val="0"/>
              </a:spcBef>
              <a:buClr>
                <a:srgbClr val="FF5050"/>
              </a:buClr>
              <a:buSzTx/>
              <a:buFont typeface="Wingdings" panose="05000000000000000000" pitchFamily="2" charset="2"/>
              <a:buChar char="Ø"/>
            </a:pPr>
            <a:r>
              <a:rPr kumimoji="1" lang="zh-CN" altLang="en-US" sz="2400" dirty="0"/>
              <a:t>要求自始至终贯彻执行。</a:t>
            </a:r>
          </a:p>
          <a:p>
            <a:pPr>
              <a:spcBef>
                <a:spcPct val="0"/>
              </a:spcBef>
              <a:buClrTx/>
              <a:buSzTx/>
              <a:buFontTx/>
              <a:buNone/>
            </a:pPr>
            <a:r>
              <a:rPr kumimoji="1" lang="zh-CN" altLang="en-US" sz="2400" dirty="0"/>
              <a:t>    </a:t>
            </a:r>
          </a:p>
        </p:txBody>
      </p:sp>
    </p:spTree>
    <p:extLst>
      <p:ext uri="{BB962C8B-B14F-4D97-AF65-F5344CB8AC3E}">
        <p14:creationId xmlns:p14="http://schemas.microsoft.com/office/powerpoint/2010/main" val="1063727011"/>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3434" cy="6858000"/>
          </a:xfrm>
          <a:prstGeom prst="rect">
            <a:avLst/>
          </a:prstGeom>
        </p:spPr>
      </p:pic>
      <p:sp>
        <p:nvSpPr>
          <p:cNvPr id="3" name="Rectangle 5"/>
          <p:cNvSpPr>
            <a:spLocks noChangeArrowheads="1"/>
          </p:cNvSpPr>
          <p:nvPr/>
        </p:nvSpPr>
        <p:spPr bwMode="auto">
          <a:xfrm>
            <a:off x="1532586" y="1506827"/>
            <a:ext cx="8899301" cy="5214647"/>
          </a:xfrm>
          <a:prstGeom prst="rect">
            <a:avLst/>
          </a:prstGeom>
          <a:noFill/>
          <a:ln w="9525">
            <a:noFill/>
            <a:miter lim="800000"/>
            <a:headEnd/>
            <a:tailEnd/>
          </a:ln>
          <a:effectLst/>
        </p:spPr>
        <p:txBody>
          <a:bodyPr/>
          <a:lstStyle/>
          <a:p>
            <a:pPr marL="342900" indent="-342900">
              <a:lnSpc>
                <a:spcPct val="150000"/>
              </a:lnSpc>
              <a:spcBef>
                <a:spcPct val="20000"/>
              </a:spcBef>
              <a:buFontTx/>
              <a:buChar char="•"/>
              <a:defRPr/>
            </a:pPr>
            <a:r>
              <a:rPr kumimoji="1" lang="zh-CN" altLang="en-US" sz="2400" dirty="0">
                <a:effectLst>
                  <a:outerShdw blurRad="38100" dist="38100" dir="2700000" algn="tl">
                    <a:srgbClr val="C0C0C0"/>
                  </a:outerShdw>
                </a:effectLst>
                <a:latin typeface="宋体" pitchFamily="2" charset="-122"/>
              </a:rPr>
              <a:t>修订的控制措施是否会导致达到可承受的风险水平；</a:t>
            </a:r>
          </a:p>
          <a:p>
            <a:pPr marL="342900" indent="-342900">
              <a:lnSpc>
                <a:spcPct val="150000"/>
              </a:lnSpc>
              <a:spcBef>
                <a:spcPct val="20000"/>
              </a:spcBef>
              <a:buFontTx/>
              <a:buChar char="•"/>
              <a:defRPr/>
            </a:pPr>
            <a:r>
              <a:rPr kumimoji="1" lang="zh-CN" altLang="en-US" sz="2400" dirty="0">
                <a:effectLst>
                  <a:outerShdw blurRad="38100" dist="38100" dir="2700000" algn="tl">
                    <a:srgbClr val="C0C0C0"/>
                  </a:outerShdw>
                </a:effectLst>
                <a:latin typeface="宋体" pitchFamily="2" charset="-122"/>
              </a:rPr>
              <a:t>是否产生新的危害；</a:t>
            </a:r>
          </a:p>
          <a:p>
            <a:pPr marL="342900" indent="-342900">
              <a:lnSpc>
                <a:spcPct val="150000"/>
              </a:lnSpc>
              <a:spcBef>
                <a:spcPct val="20000"/>
              </a:spcBef>
              <a:buFontTx/>
              <a:buChar char="•"/>
              <a:defRPr/>
            </a:pPr>
            <a:r>
              <a:rPr kumimoji="1" lang="zh-CN" altLang="en-US" sz="2400" dirty="0">
                <a:effectLst>
                  <a:outerShdw blurRad="38100" dist="38100" dir="2700000" algn="tl">
                    <a:srgbClr val="C0C0C0"/>
                  </a:outerShdw>
                </a:effectLst>
                <a:latin typeface="宋体" pitchFamily="2" charset="-122"/>
              </a:rPr>
              <a:t>是否选择了成本效益最佳方案；</a:t>
            </a:r>
          </a:p>
          <a:p>
            <a:pPr marL="342900" indent="-342900">
              <a:lnSpc>
                <a:spcPct val="150000"/>
              </a:lnSpc>
              <a:spcBef>
                <a:spcPct val="20000"/>
              </a:spcBef>
              <a:buFontTx/>
              <a:buChar char="•"/>
              <a:defRPr/>
            </a:pPr>
            <a:r>
              <a:rPr kumimoji="1" lang="zh-CN" altLang="en-US" sz="2400" dirty="0">
                <a:effectLst>
                  <a:outerShdw blurRad="38100" dist="38100" dir="2700000" algn="tl">
                    <a:srgbClr val="C0C0C0"/>
                  </a:outerShdw>
                </a:effectLst>
                <a:latin typeface="宋体" pitchFamily="2" charset="-122"/>
              </a:rPr>
              <a:t>受影响的人员如何评价措施的可行性；</a:t>
            </a:r>
          </a:p>
          <a:p>
            <a:pPr marL="342900" indent="-342900">
              <a:lnSpc>
                <a:spcPct val="150000"/>
              </a:lnSpc>
              <a:spcBef>
                <a:spcPct val="20000"/>
              </a:spcBef>
              <a:buFontTx/>
              <a:buChar char="•"/>
              <a:defRPr/>
            </a:pPr>
            <a:r>
              <a:rPr kumimoji="1" lang="zh-CN" altLang="en-US" sz="2400" dirty="0">
                <a:effectLst>
                  <a:outerShdw blurRad="38100" dist="38100" dir="2700000" algn="tl">
                    <a:srgbClr val="C0C0C0"/>
                  </a:outerShdw>
                </a:effectLst>
                <a:latin typeface="宋体" pitchFamily="2" charset="-122"/>
              </a:rPr>
              <a:t>措施是否会被用于实际工作，在面对诸如完成工作的压力等情况下将不被忽视。</a:t>
            </a:r>
          </a:p>
          <a:p>
            <a:pPr marL="342900" indent="-342900">
              <a:lnSpc>
                <a:spcPct val="150000"/>
              </a:lnSpc>
              <a:spcBef>
                <a:spcPct val="20000"/>
              </a:spcBef>
              <a:defRPr/>
            </a:pPr>
            <a:endParaRPr kumimoji="1" lang="zh-CN" altLang="en-US" sz="2400" dirty="0">
              <a:effectLst>
                <a:outerShdw blurRad="38100" dist="38100" dir="2700000" algn="tl">
                  <a:srgbClr val="C0C0C0"/>
                </a:outerShdw>
              </a:effectLst>
              <a:latin typeface="宋体" pitchFamily="2" charset="-122"/>
            </a:endParaRPr>
          </a:p>
          <a:p>
            <a:pPr marL="342900" indent="-342900">
              <a:lnSpc>
                <a:spcPct val="150000"/>
              </a:lnSpc>
              <a:spcBef>
                <a:spcPct val="20000"/>
              </a:spcBef>
              <a:defRPr/>
            </a:pPr>
            <a:r>
              <a:rPr kumimoji="1" lang="zh-CN" altLang="en-US" sz="2400" dirty="0">
                <a:solidFill>
                  <a:schemeClr val="accent2"/>
                </a:solidFill>
                <a:effectLst>
                  <a:outerShdw blurRad="38100" dist="38100" dir="2700000" algn="tl">
                    <a:srgbClr val="C0C0C0"/>
                  </a:outerShdw>
                </a:effectLst>
                <a:latin typeface="宋体" pitchFamily="2" charset="-122"/>
              </a:rPr>
              <a:t>在措施实施前予以评审</a:t>
            </a:r>
          </a:p>
        </p:txBody>
      </p:sp>
      <p:sp>
        <p:nvSpPr>
          <p:cNvPr id="4" name="Rectangle 6"/>
          <p:cNvSpPr>
            <a:spLocks noChangeArrowheads="1"/>
          </p:cNvSpPr>
          <p:nvPr/>
        </p:nvSpPr>
        <p:spPr bwMode="auto">
          <a:xfrm>
            <a:off x="3470587" y="517908"/>
            <a:ext cx="469461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b">
            <a:spAutoFit/>
          </a:bodyPr>
          <a:lstStyle>
            <a:lvl1pPr algn="l" eaLnBrk="0" hangingPunct="0">
              <a:spcBef>
                <a:spcPct val="20000"/>
              </a:spcBef>
              <a:buClr>
                <a:schemeClr val="hlink"/>
              </a:buClr>
              <a:buSzPct val="70000"/>
              <a:buFont typeface="Wingdings" panose="05000000000000000000" pitchFamily="2" charset="2"/>
              <a:buChar char="v"/>
              <a:defRPr sz="32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buClr>
                <a:schemeClr val="accent2"/>
              </a:buClr>
              <a:buSzPct val="85000"/>
              <a:buFont typeface="Wingdings" panose="05000000000000000000" pitchFamily="2" charset="2"/>
              <a:buChar char=""/>
              <a:defRPr sz="28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buClr>
                <a:schemeClr val="hlink"/>
              </a:buClr>
              <a:buSzPct val="80000"/>
              <a:buFont typeface="Wingdings" panose="05000000000000000000" pitchFamily="2" charset="2"/>
              <a:buChar char="v"/>
              <a:defRPr sz="24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buClr>
                <a:schemeClr val="accent2"/>
              </a:buClr>
              <a:buSzPct val="90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buClr>
                <a:schemeClr val="hlink"/>
              </a:buClr>
              <a:buSzPct val="8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ClrTx/>
              <a:buSzTx/>
              <a:buFontTx/>
              <a:buNone/>
            </a:pPr>
            <a:r>
              <a:rPr kumimoji="1" lang="zh-CN" altLang="en-US" sz="3600" dirty="0">
                <a:solidFill>
                  <a:schemeClr val="tx2"/>
                </a:solidFill>
                <a:latin typeface="华文新魏" panose="02010800040101010101" pitchFamily="2" charset="-122"/>
                <a:ea typeface="华文新魏" panose="02010800040101010101" pitchFamily="2" charset="-122"/>
              </a:rPr>
              <a:t>风险控制措施的评审</a:t>
            </a:r>
          </a:p>
        </p:txBody>
      </p:sp>
    </p:spTree>
    <p:extLst>
      <p:ext uri="{BB962C8B-B14F-4D97-AF65-F5344CB8AC3E}">
        <p14:creationId xmlns:p14="http://schemas.microsoft.com/office/powerpoint/2010/main" val="2205331586"/>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3434" cy="6858000"/>
          </a:xfrm>
          <a:prstGeom prst="rect">
            <a:avLst/>
          </a:prstGeom>
        </p:spPr>
      </p:pic>
      <p:sp>
        <p:nvSpPr>
          <p:cNvPr id="3" name="Rectangle 8"/>
          <p:cNvSpPr>
            <a:spLocks noChangeArrowheads="1"/>
          </p:cNvSpPr>
          <p:nvPr/>
        </p:nvSpPr>
        <p:spPr bwMode="auto">
          <a:xfrm>
            <a:off x="3657936" y="489396"/>
            <a:ext cx="4674696" cy="683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9pPr>
          </a:lstStyle>
          <a:p>
            <a:pPr algn="l" eaLnBrk="1" hangingPunct="1">
              <a:lnSpc>
                <a:spcPct val="120000"/>
              </a:lnSpc>
              <a:spcBef>
                <a:spcPct val="0"/>
              </a:spcBef>
            </a:pPr>
            <a:r>
              <a:rPr kumimoji="1" lang="zh-CN" altLang="en-US" sz="3200" dirty="0">
                <a:solidFill>
                  <a:schemeClr val="tx2"/>
                </a:solidFill>
                <a:ea typeface="黑体" panose="02010609060101010101" pitchFamily="49" charset="-122"/>
              </a:rPr>
              <a:t>风险控制措施编制案例：</a:t>
            </a:r>
          </a:p>
        </p:txBody>
      </p:sp>
      <p:sp>
        <p:nvSpPr>
          <p:cNvPr id="4" name="Rectangle 5"/>
          <p:cNvSpPr>
            <a:spLocks noChangeArrowheads="1"/>
          </p:cNvSpPr>
          <p:nvPr/>
        </p:nvSpPr>
        <p:spPr bwMode="auto">
          <a:xfrm>
            <a:off x="1493949" y="1700214"/>
            <a:ext cx="9350062" cy="3109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lvl1pPr algn="l" eaLnBrk="0" hangingPunct="0">
              <a:spcBef>
                <a:spcPct val="20000"/>
              </a:spcBef>
              <a:buClr>
                <a:schemeClr val="hlink"/>
              </a:buClr>
              <a:buSzPct val="70000"/>
              <a:buFont typeface="Wingdings" panose="05000000000000000000" pitchFamily="2" charset="2"/>
              <a:buChar char="v"/>
              <a:tabLst>
                <a:tab pos="519113" algn="l"/>
              </a:tabLst>
              <a:defRPr sz="32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buClr>
                <a:schemeClr val="accent2"/>
              </a:buClr>
              <a:buSzPct val="85000"/>
              <a:buFont typeface="Wingdings" panose="05000000000000000000" pitchFamily="2" charset="2"/>
              <a:buChar char=""/>
              <a:tabLst>
                <a:tab pos="519113" algn="l"/>
              </a:tabLst>
              <a:defRPr sz="28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buClr>
                <a:schemeClr val="hlink"/>
              </a:buClr>
              <a:buSzPct val="80000"/>
              <a:buFont typeface="Wingdings" panose="05000000000000000000" pitchFamily="2" charset="2"/>
              <a:buChar char="v"/>
              <a:tabLst>
                <a:tab pos="519113" algn="l"/>
              </a:tabLst>
              <a:defRPr sz="24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buClr>
                <a:schemeClr val="accent2"/>
              </a:buClr>
              <a:buSzPct val="90000"/>
              <a:buFont typeface="Wingdings" panose="05000000000000000000" pitchFamily="2" charset="2"/>
              <a:buChar char=""/>
              <a:tabLst>
                <a:tab pos="519113" algn="l"/>
              </a:tabLst>
              <a:defRPr sz="2000">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buClr>
                <a:schemeClr val="hlink"/>
              </a:buClr>
              <a:buSzPct val="85000"/>
              <a:buFont typeface="Wingdings" panose="05000000000000000000" pitchFamily="2" charset="2"/>
              <a:buChar char="v"/>
              <a:tabLst>
                <a:tab pos="519113" algn="l"/>
              </a:tabLst>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hlink"/>
              </a:buClr>
              <a:buSzPct val="85000"/>
              <a:buFont typeface="Wingdings" panose="05000000000000000000" pitchFamily="2" charset="2"/>
              <a:buChar char="v"/>
              <a:tabLst>
                <a:tab pos="519113" algn="l"/>
              </a:tabLst>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hlink"/>
              </a:buClr>
              <a:buSzPct val="85000"/>
              <a:buFont typeface="Wingdings" panose="05000000000000000000" pitchFamily="2" charset="2"/>
              <a:buChar char="v"/>
              <a:tabLst>
                <a:tab pos="519113" algn="l"/>
              </a:tabLst>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hlink"/>
              </a:buClr>
              <a:buSzPct val="85000"/>
              <a:buFont typeface="Wingdings" panose="05000000000000000000" pitchFamily="2" charset="2"/>
              <a:buChar char="v"/>
              <a:tabLst>
                <a:tab pos="519113" algn="l"/>
              </a:tabLst>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hlink"/>
              </a:buClr>
              <a:buSzPct val="85000"/>
              <a:buFont typeface="Wingdings" panose="05000000000000000000" pitchFamily="2" charset="2"/>
              <a:buChar char="v"/>
              <a:tabLst>
                <a:tab pos="519113" algn="l"/>
              </a:tabLst>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r>
              <a:rPr kumimoji="1" lang="en-US" altLang="zh-CN" sz="2800" dirty="0"/>
              <a:t>        </a:t>
            </a:r>
            <a:r>
              <a:rPr kumimoji="1" lang="zh-CN" altLang="en-US" sz="2800" dirty="0"/>
              <a:t>某工厂某工序须借助于喷雾器用手清洁一些零件，需要使用一种有毒的化学物质。该物质是决不可吸入的，并且极易燃，不可接触你的皮肤。</a:t>
            </a:r>
          </a:p>
          <a:p>
            <a:pPr>
              <a:spcBef>
                <a:spcPct val="0"/>
              </a:spcBef>
              <a:buClrTx/>
              <a:buSzTx/>
              <a:buFontTx/>
              <a:buNone/>
            </a:pPr>
            <a:endParaRPr kumimoji="1" lang="zh-CN" altLang="en-US" sz="2800" dirty="0"/>
          </a:p>
          <a:p>
            <a:pPr>
              <a:spcBef>
                <a:spcPct val="0"/>
              </a:spcBef>
              <a:buClrTx/>
              <a:buSzTx/>
              <a:buFontTx/>
              <a:buNone/>
            </a:pPr>
            <a:r>
              <a:rPr kumimoji="1" lang="zh-CN" altLang="en-US" sz="2800" dirty="0"/>
              <a:t>        请运用健康与安全控制顺序的原理分别制定你认为最合适的控制措施。</a:t>
            </a:r>
          </a:p>
          <a:p>
            <a:pPr>
              <a:spcBef>
                <a:spcPct val="0"/>
              </a:spcBef>
              <a:buClrTx/>
              <a:buSzTx/>
              <a:buFontTx/>
              <a:buNone/>
            </a:pPr>
            <a:r>
              <a:rPr kumimoji="1" lang="zh-CN" altLang="en-US" sz="2800" dirty="0"/>
              <a:t>	</a:t>
            </a:r>
            <a:endParaRPr kumimoji="1" lang="zh-CN" altLang="en-US" sz="2800" dirty="0">
              <a:latin typeface="宋体" panose="02010600030101010101" pitchFamily="2" charset="-122"/>
            </a:endParaRPr>
          </a:p>
        </p:txBody>
      </p:sp>
    </p:spTree>
    <p:extLst>
      <p:ext uri="{BB962C8B-B14F-4D97-AF65-F5344CB8AC3E}">
        <p14:creationId xmlns:p14="http://schemas.microsoft.com/office/powerpoint/2010/main" val="3768482398"/>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3434" cy="6858000"/>
          </a:xfrm>
          <a:prstGeom prst="rect">
            <a:avLst/>
          </a:prstGeom>
        </p:spPr>
      </p:pic>
      <p:sp>
        <p:nvSpPr>
          <p:cNvPr id="3" name="Rectangle 4"/>
          <p:cNvSpPr>
            <a:spLocks noChangeArrowheads="1"/>
          </p:cNvSpPr>
          <p:nvPr/>
        </p:nvSpPr>
        <p:spPr bwMode="auto">
          <a:xfrm>
            <a:off x="2135188" y="692151"/>
            <a:ext cx="7086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lr>
                <a:schemeClr val="hlink"/>
              </a:buClr>
              <a:buSzPct val="70000"/>
              <a:buFont typeface="Wingdings" panose="05000000000000000000" pitchFamily="2" charset="2"/>
              <a:buChar char="v"/>
              <a:defRPr sz="32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buClr>
                <a:schemeClr val="accent2"/>
              </a:buClr>
              <a:buSzPct val="85000"/>
              <a:buFont typeface="Wingdings" panose="05000000000000000000" pitchFamily="2" charset="2"/>
              <a:buChar char=""/>
              <a:defRPr sz="28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buClr>
                <a:schemeClr val="hlink"/>
              </a:buClr>
              <a:buSzPct val="80000"/>
              <a:buFont typeface="Wingdings" panose="05000000000000000000" pitchFamily="2" charset="2"/>
              <a:buChar char="v"/>
              <a:defRPr sz="24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buClr>
                <a:schemeClr val="accent2"/>
              </a:buClr>
              <a:buSzPct val="90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buClr>
                <a:schemeClr val="hlink"/>
              </a:buClr>
              <a:buSzPct val="8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r>
              <a:rPr kumimoji="1" lang="en-US" altLang="zh-CN" sz="2800" dirty="0"/>
              <a:t>1</a:t>
            </a:r>
            <a:r>
              <a:rPr kumimoji="1" lang="zh-CN" altLang="en-US" sz="2800" dirty="0"/>
              <a:t>、消除或取代措施</a:t>
            </a:r>
            <a:endParaRPr kumimoji="1" lang="zh-CN" altLang="en-US" sz="2800" dirty="0">
              <a:latin typeface="Times New Roman" panose="02020603050405020304" pitchFamily="18" charset="0"/>
            </a:endParaRPr>
          </a:p>
        </p:txBody>
      </p:sp>
      <p:sp>
        <p:nvSpPr>
          <p:cNvPr id="4" name="Rectangle 2"/>
          <p:cNvSpPr>
            <a:spLocks noChangeArrowheads="1"/>
          </p:cNvSpPr>
          <p:nvPr/>
        </p:nvSpPr>
        <p:spPr bwMode="auto">
          <a:xfrm>
            <a:off x="2063750" y="1268414"/>
            <a:ext cx="8313738" cy="1570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lgn="l" eaLnBrk="0" hangingPunct="0">
              <a:spcBef>
                <a:spcPct val="20000"/>
              </a:spcBef>
              <a:buClr>
                <a:schemeClr val="hlink"/>
              </a:buClr>
              <a:buSzPct val="70000"/>
              <a:buFont typeface="Wingdings" panose="05000000000000000000" pitchFamily="2" charset="2"/>
              <a:buChar char="v"/>
              <a:defRPr sz="32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buClr>
                <a:schemeClr val="accent2"/>
              </a:buClr>
              <a:buSzPct val="85000"/>
              <a:buFont typeface="Wingdings" panose="05000000000000000000" pitchFamily="2" charset="2"/>
              <a:buChar char=""/>
              <a:defRPr sz="28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buClr>
                <a:schemeClr val="hlink"/>
              </a:buClr>
              <a:buSzPct val="80000"/>
              <a:buFont typeface="Wingdings" panose="05000000000000000000" pitchFamily="2" charset="2"/>
              <a:buChar char="v"/>
              <a:defRPr sz="24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buClr>
                <a:schemeClr val="accent2"/>
              </a:buClr>
              <a:buSzPct val="90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buClr>
                <a:schemeClr val="hlink"/>
              </a:buClr>
              <a:buSzPct val="8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9pPr>
          </a:lstStyle>
          <a:p>
            <a:pPr>
              <a:spcBef>
                <a:spcPct val="0"/>
              </a:spcBef>
              <a:buClr>
                <a:srgbClr val="FF5050"/>
              </a:buClr>
              <a:buSzPct val="150000"/>
              <a:buFont typeface="Wingdings" panose="05000000000000000000" pitchFamily="2" charset="2"/>
              <a:buChar char="Ø"/>
            </a:pPr>
            <a:r>
              <a:rPr kumimoji="1" lang="zh-CN" altLang="en-US" sz="2400" dirty="0"/>
              <a:t>通过改变工艺，使这些零件不会被沾污，我们不必 清洗它们。该化学物 质也不再需要。</a:t>
            </a:r>
          </a:p>
          <a:p>
            <a:pPr>
              <a:spcBef>
                <a:spcPct val="0"/>
              </a:spcBef>
              <a:buClr>
                <a:srgbClr val="FF5050"/>
              </a:buClr>
              <a:buSzPct val="150000"/>
              <a:buFont typeface="Wingdings" panose="05000000000000000000" pitchFamily="2" charset="2"/>
              <a:buChar char="Ø"/>
            </a:pPr>
            <a:r>
              <a:rPr kumimoji="1" lang="zh-CN" altLang="en-US" sz="2400" dirty="0"/>
              <a:t>我们发现一种化学品，它对健康没有危险，并且是 不燃的。现在，该化学品的危害是极低的。</a:t>
            </a:r>
          </a:p>
        </p:txBody>
      </p:sp>
      <p:sp>
        <p:nvSpPr>
          <p:cNvPr id="5" name="Rectangle 2"/>
          <p:cNvSpPr>
            <a:spLocks noChangeArrowheads="1"/>
          </p:cNvSpPr>
          <p:nvPr/>
        </p:nvSpPr>
        <p:spPr bwMode="auto">
          <a:xfrm>
            <a:off x="1992313" y="3429001"/>
            <a:ext cx="5867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lr>
                <a:schemeClr val="hlink"/>
              </a:buClr>
              <a:buSzPct val="70000"/>
              <a:buFont typeface="Wingdings" panose="05000000000000000000" pitchFamily="2" charset="2"/>
              <a:buChar char="v"/>
              <a:defRPr sz="32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buClr>
                <a:schemeClr val="accent2"/>
              </a:buClr>
              <a:buSzPct val="85000"/>
              <a:buFont typeface="Wingdings" panose="05000000000000000000" pitchFamily="2" charset="2"/>
              <a:buChar char=""/>
              <a:defRPr sz="28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buClr>
                <a:schemeClr val="hlink"/>
              </a:buClr>
              <a:buSzPct val="80000"/>
              <a:buFont typeface="Wingdings" panose="05000000000000000000" pitchFamily="2" charset="2"/>
              <a:buChar char="v"/>
              <a:defRPr sz="24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buClr>
                <a:schemeClr val="accent2"/>
              </a:buClr>
              <a:buSzPct val="90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buClr>
                <a:schemeClr val="hlink"/>
              </a:buClr>
              <a:buSzPct val="8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r>
              <a:rPr kumimoji="1" lang="en-US" altLang="zh-CN" sz="2800" dirty="0"/>
              <a:t>2</a:t>
            </a:r>
            <a:r>
              <a:rPr kumimoji="1" lang="zh-CN" altLang="en-US" sz="2800" dirty="0"/>
              <a:t>、工程控制措施</a:t>
            </a:r>
            <a:endParaRPr kumimoji="1" lang="zh-CN" altLang="en-US" sz="2800" dirty="0">
              <a:latin typeface="Times New Roman" panose="02020603050405020304" pitchFamily="18" charset="0"/>
            </a:endParaRPr>
          </a:p>
        </p:txBody>
      </p:sp>
      <p:sp>
        <p:nvSpPr>
          <p:cNvPr id="6" name="Rectangle 3"/>
          <p:cNvSpPr>
            <a:spLocks noChangeArrowheads="1"/>
          </p:cNvSpPr>
          <p:nvPr/>
        </p:nvSpPr>
        <p:spPr bwMode="auto">
          <a:xfrm>
            <a:off x="1919289" y="3933826"/>
            <a:ext cx="8574087" cy="1939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lgn="l" eaLnBrk="0" hangingPunct="0">
              <a:spcBef>
                <a:spcPct val="20000"/>
              </a:spcBef>
              <a:buClr>
                <a:schemeClr val="hlink"/>
              </a:buClr>
              <a:buSzPct val="70000"/>
              <a:buFont typeface="Wingdings" panose="05000000000000000000" pitchFamily="2" charset="2"/>
              <a:buChar char="v"/>
              <a:tabLst>
                <a:tab pos="568325" algn="l"/>
                <a:tab pos="630238" algn="l"/>
              </a:tabLst>
              <a:defRPr sz="32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buClr>
                <a:schemeClr val="accent2"/>
              </a:buClr>
              <a:buSzPct val="85000"/>
              <a:buFont typeface="Wingdings" panose="05000000000000000000" pitchFamily="2" charset="2"/>
              <a:buChar char=""/>
              <a:tabLst>
                <a:tab pos="568325" algn="l"/>
                <a:tab pos="630238" algn="l"/>
              </a:tabLst>
              <a:defRPr sz="28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buClr>
                <a:schemeClr val="hlink"/>
              </a:buClr>
              <a:buSzPct val="80000"/>
              <a:buFont typeface="Wingdings" panose="05000000000000000000" pitchFamily="2" charset="2"/>
              <a:buChar char="v"/>
              <a:tabLst>
                <a:tab pos="568325" algn="l"/>
                <a:tab pos="630238" algn="l"/>
              </a:tabLst>
              <a:defRPr sz="24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buClr>
                <a:schemeClr val="accent2"/>
              </a:buClr>
              <a:buSzPct val="90000"/>
              <a:buFont typeface="Wingdings" panose="05000000000000000000" pitchFamily="2" charset="2"/>
              <a:buChar char=""/>
              <a:tabLst>
                <a:tab pos="568325" algn="l"/>
                <a:tab pos="630238" algn="l"/>
              </a:tabLst>
              <a:defRPr sz="2000">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buClr>
                <a:schemeClr val="hlink"/>
              </a:buClr>
              <a:buSzPct val="85000"/>
              <a:buFont typeface="Wingdings" panose="05000000000000000000" pitchFamily="2" charset="2"/>
              <a:buChar char="v"/>
              <a:tabLst>
                <a:tab pos="568325" algn="l"/>
                <a:tab pos="630238" algn="l"/>
              </a:tabLst>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hlink"/>
              </a:buClr>
              <a:buSzPct val="85000"/>
              <a:buFont typeface="Wingdings" panose="05000000000000000000" pitchFamily="2" charset="2"/>
              <a:buChar char="v"/>
              <a:tabLst>
                <a:tab pos="568325" algn="l"/>
                <a:tab pos="630238" algn="l"/>
              </a:tabLst>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hlink"/>
              </a:buClr>
              <a:buSzPct val="85000"/>
              <a:buFont typeface="Wingdings" panose="05000000000000000000" pitchFamily="2" charset="2"/>
              <a:buChar char="v"/>
              <a:tabLst>
                <a:tab pos="568325" algn="l"/>
                <a:tab pos="630238" algn="l"/>
              </a:tabLst>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hlink"/>
              </a:buClr>
              <a:buSzPct val="85000"/>
              <a:buFont typeface="Wingdings" panose="05000000000000000000" pitchFamily="2" charset="2"/>
              <a:buChar char="v"/>
              <a:tabLst>
                <a:tab pos="568325" algn="l"/>
                <a:tab pos="630238" algn="l"/>
              </a:tabLst>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hlink"/>
              </a:buClr>
              <a:buSzPct val="85000"/>
              <a:buFont typeface="Wingdings" panose="05000000000000000000" pitchFamily="2" charset="2"/>
              <a:buChar char="v"/>
              <a:tabLst>
                <a:tab pos="568325" algn="l"/>
                <a:tab pos="630238" algn="l"/>
              </a:tabLst>
              <a:defRPr sz="2000">
                <a:solidFill>
                  <a:schemeClr val="tx1"/>
                </a:solidFill>
                <a:latin typeface="Arial" panose="020B0604020202020204" pitchFamily="34" charset="0"/>
                <a:ea typeface="宋体" panose="02010600030101010101" pitchFamily="2" charset="-122"/>
              </a:defRPr>
            </a:lvl9pPr>
          </a:lstStyle>
          <a:p>
            <a:pPr>
              <a:spcBef>
                <a:spcPct val="0"/>
              </a:spcBef>
              <a:buClr>
                <a:srgbClr val="FF5050"/>
              </a:buClr>
              <a:buSzTx/>
              <a:buFont typeface="Wingdings" panose="05000000000000000000" pitchFamily="2" charset="2"/>
              <a:buChar char="Ø"/>
            </a:pPr>
            <a:r>
              <a:rPr kumimoji="1" lang="zh-CN" altLang="en-US" sz="2400" dirty="0"/>
              <a:t>把手工喷雾改成浸渍槽。由于不采用喷雾工艺，着火的可能性就小了。</a:t>
            </a:r>
          </a:p>
          <a:p>
            <a:pPr>
              <a:spcBef>
                <a:spcPct val="0"/>
              </a:spcBef>
              <a:buClr>
                <a:srgbClr val="FF5050"/>
              </a:buClr>
              <a:buSzTx/>
              <a:buFont typeface="Wingdings" panose="05000000000000000000" pitchFamily="2" charset="2"/>
              <a:buChar char="Ø"/>
            </a:pPr>
            <a:r>
              <a:rPr kumimoji="1" lang="zh-CN" altLang="en-US" sz="2400" dirty="0"/>
              <a:t>把整个加工过程安置在通风良好的专门工作室中。这将降低雾气形成的可能性</a:t>
            </a:r>
          </a:p>
          <a:p>
            <a:pPr>
              <a:spcBef>
                <a:spcPct val="0"/>
              </a:spcBef>
              <a:buClr>
                <a:srgbClr val="FF5050"/>
              </a:buClr>
              <a:buSzTx/>
              <a:buFont typeface="Wingdings" panose="05000000000000000000" pitchFamily="2" charset="2"/>
              <a:buChar char="Ø"/>
            </a:pPr>
            <a:r>
              <a:rPr kumimoji="1" lang="zh-CN" altLang="en-US" sz="2400" dirty="0"/>
              <a:t>配置专门的防火设备。如果火灾发生，可减少危险。      </a:t>
            </a:r>
          </a:p>
        </p:txBody>
      </p:sp>
    </p:spTree>
    <p:extLst>
      <p:ext uri="{BB962C8B-B14F-4D97-AF65-F5344CB8AC3E}">
        <p14:creationId xmlns:p14="http://schemas.microsoft.com/office/powerpoint/2010/main" val="1530424544"/>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3434" cy="6858000"/>
          </a:xfrm>
          <a:prstGeom prst="rect">
            <a:avLst/>
          </a:prstGeom>
        </p:spPr>
      </p:pic>
      <p:sp>
        <p:nvSpPr>
          <p:cNvPr id="3" name="Rectangle 3"/>
          <p:cNvSpPr>
            <a:spLocks noChangeArrowheads="1"/>
          </p:cNvSpPr>
          <p:nvPr/>
        </p:nvSpPr>
        <p:spPr bwMode="auto">
          <a:xfrm>
            <a:off x="1847850" y="692151"/>
            <a:ext cx="5867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lr>
                <a:schemeClr val="hlink"/>
              </a:buClr>
              <a:buSzPct val="70000"/>
              <a:buFont typeface="Wingdings" panose="05000000000000000000" pitchFamily="2" charset="2"/>
              <a:buChar char="v"/>
              <a:defRPr sz="32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buClr>
                <a:schemeClr val="accent2"/>
              </a:buClr>
              <a:buSzPct val="85000"/>
              <a:buFont typeface="Wingdings" panose="05000000000000000000" pitchFamily="2" charset="2"/>
              <a:buChar char=""/>
              <a:defRPr sz="28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buClr>
                <a:schemeClr val="hlink"/>
              </a:buClr>
              <a:buSzPct val="80000"/>
              <a:buFont typeface="Wingdings" panose="05000000000000000000" pitchFamily="2" charset="2"/>
              <a:buChar char="v"/>
              <a:defRPr sz="24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buClr>
                <a:schemeClr val="accent2"/>
              </a:buClr>
              <a:buSzPct val="90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buClr>
                <a:schemeClr val="hlink"/>
              </a:buClr>
              <a:buSzPct val="8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r>
              <a:rPr kumimoji="1" lang="en-US" altLang="zh-CN" sz="2800" dirty="0"/>
              <a:t>3</a:t>
            </a:r>
            <a:r>
              <a:rPr kumimoji="1" lang="zh-CN" altLang="en-US" sz="2800" dirty="0"/>
              <a:t>、警告措施</a:t>
            </a:r>
            <a:endParaRPr kumimoji="1" lang="zh-CN" altLang="en-US" sz="2800" dirty="0">
              <a:latin typeface="Times New Roman" panose="02020603050405020304" pitchFamily="18" charset="0"/>
            </a:endParaRPr>
          </a:p>
        </p:txBody>
      </p:sp>
      <p:sp>
        <p:nvSpPr>
          <p:cNvPr id="4" name="Rectangle 2"/>
          <p:cNvSpPr>
            <a:spLocks noChangeArrowheads="1"/>
          </p:cNvSpPr>
          <p:nvPr/>
        </p:nvSpPr>
        <p:spPr bwMode="auto">
          <a:xfrm>
            <a:off x="1919288" y="836613"/>
            <a:ext cx="8496300" cy="2678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lgn="l" eaLnBrk="0" hangingPunct="0">
              <a:spcBef>
                <a:spcPct val="20000"/>
              </a:spcBef>
              <a:buClr>
                <a:schemeClr val="hlink"/>
              </a:buClr>
              <a:buSzPct val="70000"/>
              <a:buFont typeface="Wingdings" panose="05000000000000000000" pitchFamily="2" charset="2"/>
              <a:buChar char="v"/>
              <a:defRPr sz="32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buClr>
                <a:schemeClr val="accent2"/>
              </a:buClr>
              <a:buSzPct val="85000"/>
              <a:buFont typeface="Wingdings" panose="05000000000000000000" pitchFamily="2" charset="2"/>
              <a:buChar char=""/>
              <a:defRPr sz="28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buClr>
                <a:schemeClr val="hlink"/>
              </a:buClr>
              <a:buSzPct val="80000"/>
              <a:buFont typeface="Wingdings" panose="05000000000000000000" pitchFamily="2" charset="2"/>
              <a:buChar char="v"/>
              <a:defRPr sz="24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buClr>
                <a:schemeClr val="accent2"/>
              </a:buClr>
              <a:buSzPct val="90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buClr>
                <a:schemeClr val="hlink"/>
              </a:buClr>
              <a:buSzPct val="8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endParaRPr kumimoji="1" lang="en-US" altLang="zh-CN" sz="2400" dirty="0">
              <a:solidFill>
                <a:srgbClr val="0000FF"/>
              </a:solidFill>
              <a:latin typeface="宋体" panose="02010600030101010101" pitchFamily="2" charset="-122"/>
            </a:endParaRPr>
          </a:p>
          <a:p>
            <a:pPr>
              <a:spcBef>
                <a:spcPct val="0"/>
              </a:spcBef>
              <a:buClr>
                <a:srgbClr val="FF5050"/>
              </a:buClr>
              <a:buSzTx/>
              <a:buFont typeface="Wingdings" panose="05000000000000000000" pitchFamily="2" charset="2"/>
              <a:buChar char="Ø"/>
            </a:pPr>
            <a:r>
              <a:rPr kumimoji="1" lang="en-US" altLang="zh-CN" sz="2400" dirty="0"/>
              <a:t>  </a:t>
            </a:r>
            <a:r>
              <a:rPr kumimoji="1" lang="zh-CN" altLang="en-US" sz="2400" dirty="0"/>
              <a:t>贴出一块标记牌，该标记牌提示</a:t>
            </a:r>
            <a:r>
              <a:rPr kumimoji="1" lang="en-US" altLang="zh-CN" sz="2400" dirty="0"/>
              <a:t>. </a:t>
            </a:r>
          </a:p>
          <a:p>
            <a:pPr algn="ctr">
              <a:spcBef>
                <a:spcPct val="0"/>
              </a:spcBef>
              <a:buClr>
                <a:srgbClr val="FF5050"/>
              </a:buClr>
              <a:buSzTx/>
              <a:buFont typeface="Wingdings" panose="05000000000000000000" pitchFamily="2" charset="2"/>
              <a:buNone/>
            </a:pPr>
            <a:r>
              <a:rPr kumimoji="1" lang="zh-CN" altLang="en-US" sz="2400" dirty="0">
                <a:solidFill>
                  <a:srgbClr val="FF3300"/>
                </a:solidFill>
              </a:rPr>
              <a:t>极其危险</a:t>
            </a:r>
            <a:r>
              <a:rPr kumimoji="1" lang="en-US" altLang="zh-CN" sz="2400" dirty="0">
                <a:solidFill>
                  <a:srgbClr val="FF3300"/>
                </a:solidFill>
              </a:rPr>
              <a:t>!!!  </a:t>
            </a:r>
            <a:r>
              <a:rPr kumimoji="1" lang="zh-CN" altLang="en-US" sz="2400" dirty="0">
                <a:solidFill>
                  <a:srgbClr val="FF3300"/>
                </a:solidFill>
              </a:rPr>
              <a:t>爆炸和着火</a:t>
            </a:r>
            <a:r>
              <a:rPr kumimoji="1" lang="en-US" altLang="zh-CN" sz="2400" dirty="0">
                <a:solidFill>
                  <a:srgbClr val="FF3300"/>
                </a:solidFill>
              </a:rPr>
              <a:t>!!!</a:t>
            </a:r>
            <a:r>
              <a:rPr kumimoji="1" lang="en-US" altLang="zh-CN" sz="2400" dirty="0"/>
              <a:t> </a:t>
            </a:r>
            <a:endParaRPr kumimoji="1" lang="en-US" altLang="zh-CN" sz="2400" dirty="0">
              <a:latin typeface="宋体" panose="02010600030101010101" pitchFamily="2" charset="-122"/>
            </a:endParaRPr>
          </a:p>
          <a:p>
            <a:pPr>
              <a:spcBef>
                <a:spcPct val="0"/>
              </a:spcBef>
              <a:buClr>
                <a:srgbClr val="FF5050"/>
              </a:buClr>
              <a:buSzTx/>
              <a:buFont typeface="Wingdings" panose="05000000000000000000" pitchFamily="2" charset="2"/>
              <a:buChar char="Ø"/>
            </a:pPr>
            <a:r>
              <a:rPr kumimoji="1" lang="en-US" altLang="zh-CN" sz="2400" dirty="0"/>
              <a:t>  </a:t>
            </a:r>
            <a:r>
              <a:rPr kumimoji="1" lang="zh-CN" altLang="en-US" sz="2400" dirty="0"/>
              <a:t>配备特殊的报警器，当雾气达到对于呼吸或着火有危险 程度时，发出报警信号。以便采取应急措施。</a:t>
            </a:r>
          </a:p>
          <a:p>
            <a:pPr>
              <a:spcBef>
                <a:spcPct val="0"/>
              </a:spcBef>
              <a:buClr>
                <a:srgbClr val="FF5050"/>
              </a:buClr>
              <a:buSzTx/>
              <a:buFont typeface="Wingdings" panose="05000000000000000000" pitchFamily="2" charset="2"/>
              <a:buChar char="Ø"/>
            </a:pPr>
            <a:r>
              <a:rPr kumimoji="1" lang="zh-CN" altLang="en-US" sz="2400" dirty="0"/>
              <a:t>让团队领导每天提醒他的成员，记住这是危险的，你必须小心。</a:t>
            </a:r>
          </a:p>
        </p:txBody>
      </p:sp>
      <p:sp>
        <p:nvSpPr>
          <p:cNvPr id="5" name="Rectangle 3"/>
          <p:cNvSpPr>
            <a:spLocks noChangeArrowheads="1"/>
          </p:cNvSpPr>
          <p:nvPr/>
        </p:nvSpPr>
        <p:spPr bwMode="auto">
          <a:xfrm>
            <a:off x="1992313" y="3789363"/>
            <a:ext cx="70104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lr>
                <a:schemeClr val="hlink"/>
              </a:buClr>
              <a:buSzPct val="70000"/>
              <a:buFont typeface="Wingdings" panose="05000000000000000000" pitchFamily="2" charset="2"/>
              <a:buChar char="v"/>
              <a:defRPr sz="32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buClr>
                <a:schemeClr val="accent2"/>
              </a:buClr>
              <a:buSzPct val="85000"/>
              <a:buFont typeface="Wingdings" panose="05000000000000000000" pitchFamily="2" charset="2"/>
              <a:buChar char=""/>
              <a:defRPr sz="28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buClr>
                <a:schemeClr val="hlink"/>
              </a:buClr>
              <a:buSzPct val="80000"/>
              <a:buFont typeface="Wingdings" panose="05000000000000000000" pitchFamily="2" charset="2"/>
              <a:buChar char="v"/>
              <a:defRPr sz="24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buClr>
                <a:schemeClr val="accent2"/>
              </a:buClr>
              <a:buSzPct val="90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buClr>
                <a:schemeClr val="hlink"/>
              </a:buClr>
              <a:buSzPct val="8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r>
              <a:rPr kumimoji="1" lang="en-US" altLang="zh-CN" sz="2800" dirty="0"/>
              <a:t>4</a:t>
            </a:r>
            <a:r>
              <a:rPr kumimoji="1" lang="zh-CN" altLang="en-US" sz="2800" dirty="0"/>
              <a:t>、培训和规程措施</a:t>
            </a:r>
            <a:endParaRPr kumimoji="1" lang="zh-CN" altLang="en-US" sz="2800" dirty="0">
              <a:latin typeface="Times New Roman" panose="02020603050405020304" pitchFamily="18" charset="0"/>
            </a:endParaRPr>
          </a:p>
        </p:txBody>
      </p:sp>
      <p:sp>
        <p:nvSpPr>
          <p:cNvPr id="6" name="Rectangle 2"/>
          <p:cNvSpPr>
            <a:spLocks noChangeArrowheads="1"/>
          </p:cNvSpPr>
          <p:nvPr/>
        </p:nvSpPr>
        <p:spPr bwMode="auto">
          <a:xfrm>
            <a:off x="1992314" y="4365626"/>
            <a:ext cx="8428037" cy="2087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lgn="l" eaLnBrk="0" hangingPunct="0">
              <a:spcBef>
                <a:spcPct val="20000"/>
              </a:spcBef>
              <a:buClr>
                <a:schemeClr val="hlink"/>
              </a:buClr>
              <a:buSzPct val="70000"/>
              <a:buFont typeface="Wingdings" panose="05000000000000000000" pitchFamily="2" charset="2"/>
              <a:buChar char="v"/>
              <a:defRPr sz="32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buClr>
                <a:schemeClr val="accent2"/>
              </a:buClr>
              <a:buSzPct val="85000"/>
              <a:buFont typeface="Wingdings" panose="05000000000000000000" pitchFamily="2" charset="2"/>
              <a:buChar char=""/>
              <a:defRPr sz="28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buClr>
                <a:schemeClr val="hlink"/>
              </a:buClr>
              <a:buSzPct val="80000"/>
              <a:buFont typeface="Wingdings" panose="05000000000000000000" pitchFamily="2" charset="2"/>
              <a:buChar char="v"/>
              <a:defRPr sz="24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buClr>
                <a:schemeClr val="accent2"/>
              </a:buClr>
              <a:buSzPct val="90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buClr>
                <a:schemeClr val="hlink"/>
              </a:buClr>
              <a:buSzPct val="8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9pPr>
          </a:lstStyle>
          <a:p>
            <a:pPr>
              <a:spcBef>
                <a:spcPct val="0"/>
              </a:spcBef>
              <a:buClr>
                <a:srgbClr val="FF5050"/>
              </a:buClr>
              <a:buSzTx/>
              <a:buFont typeface="Wingdings" panose="05000000000000000000" pitchFamily="2" charset="2"/>
              <a:buChar char="Ø"/>
            </a:pPr>
            <a:r>
              <a:rPr kumimoji="1" lang="en-US" altLang="zh-CN" sz="2400" dirty="0"/>
              <a:t> </a:t>
            </a:r>
            <a:r>
              <a:rPr kumimoji="1" lang="zh-CN" altLang="en-US" sz="2400" dirty="0"/>
              <a:t>培训包括了解火灾是怎样发生的，以及如何加以避免。</a:t>
            </a:r>
            <a:endParaRPr kumimoji="1" lang="zh-CN" altLang="en-US" sz="2400" dirty="0">
              <a:solidFill>
                <a:srgbClr val="FF3300"/>
              </a:solidFill>
              <a:latin typeface="宋体" panose="02010600030101010101" pitchFamily="2" charset="-122"/>
            </a:endParaRPr>
          </a:p>
          <a:p>
            <a:pPr>
              <a:lnSpc>
                <a:spcPct val="110000"/>
              </a:lnSpc>
              <a:spcBef>
                <a:spcPct val="0"/>
              </a:spcBef>
              <a:buClr>
                <a:srgbClr val="FF5050"/>
              </a:buClr>
              <a:buSzTx/>
              <a:buFont typeface="Wingdings" panose="05000000000000000000" pitchFamily="2" charset="2"/>
              <a:buChar char="Ø"/>
            </a:pPr>
            <a:r>
              <a:rPr kumimoji="1" lang="zh-CN" altLang="en-US" sz="2400" dirty="0"/>
              <a:t>  规程是指不要吸烟，避免过量喷雾，以及不要喷洒到自己 身上等等。</a:t>
            </a:r>
            <a:endParaRPr kumimoji="1" lang="zh-CN" altLang="en-US" sz="2400" dirty="0">
              <a:latin typeface="宋体" panose="02010600030101010101" pitchFamily="2" charset="-122"/>
            </a:endParaRPr>
          </a:p>
          <a:p>
            <a:pPr>
              <a:lnSpc>
                <a:spcPct val="110000"/>
              </a:lnSpc>
              <a:spcBef>
                <a:spcPct val="0"/>
              </a:spcBef>
              <a:buClr>
                <a:srgbClr val="FF5050"/>
              </a:buClr>
              <a:buSzTx/>
              <a:buFont typeface="Wingdings" panose="05000000000000000000" pitchFamily="2" charset="2"/>
              <a:buChar char="Ø"/>
            </a:pPr>
            <a:r>
              <a:rPr kumimoji="1" lang="zh-CN" altLang="en-US" sz="2400" dirty="0"/>
              <a:t>  在工作日期间，定时调换工人的工作岗位，以减少与化学 物品的接触时间。</a:t>
            </a:r>
          </a:p>
        </p:txBody>
      </p:sp>
    </p:spTree>
    <p:extLst>
      <p:ext uri="{BB962C8B-B14F-4D97-AF65-F5344CB8AC3E}">
        <p14:creationId xmlns:p14="http://schemas.microsoft.com/office/powerpoint/2010/main" val="3452598504"/>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3434" cy="6858000"/>
          </a:xfrm>
          <a:prstGeom prst="rect">
            <a:avLst/>
          </a:prstGeom>
        </p:spPr>
      </p:pic>
      <p:sp>
        <p:nvSpPr>
          <p:cNvPr id="3" name="Rectangle 3"/>
          <p:cNvSpPr>
            <a:spLocks noChangeArrowheads="1"/>
          </p:cNvSpPr>
          <p:nvPr/>
        </p:nvSpPr>
        <p:spPr bwMode="auto">
          <a:xfrm>
            <a:off x="1992313" y="908051"/>
            <a:ext cx="7010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lr>
                <a:schemeClr val="hlink"/>
              </a:buClr>
              <a:buSzPct val="70000"/>
              <a:buFont typeface="Wingdings" panose="05000000000000000000" pitchFamily="2" charset="2"/>
              <a:buChar char="v"/>
              <a:defRPr sz="32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buClr>
                <a:schemeClr val="accent2"/>
              </a:buClr>
              <a:buSzPct val="85000"/>
              <a:buFont typeface="Wingdings" panose="05000000000000000000" pitchFamily="2" charset="2"/>
              <a:buChar char=""/>
              <a:defRPr sz="28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buClr>
                <a:schemeClr val="hlink"/>
              </a:buClr>
              <a:buSzPct val="80000"/>
              <a:buFont typeface="Wingdings" panose="05000000000000000000" pitchFamily="2" charset="2"/>
              <a:buChar char="v"/>
              <a:defRPr sz="24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buClr>
                <a:schemeClr val="accent2"/>
              </a:buClr>
              <a:buSzPct val="90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buClr>
                <a:schemeClr val="hlink"/>
              </a:buClr>
              <a:buSzPct val="8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r>
              <a:rPr kumimoji="1" lang="en-US" altLang="zh-CN" sz="2800" dirty="0"/>
              <a:t>5</a:t>
            </a:r>
            <a:r>
              <a:rPr kumimoji="1" lang="zh-CN" altLang="en-US" sz="2800" dirty="0"/>
              <a:t>、个体防护（</a:t>
            </a:r>
            <a:r>
              <a:rPr kumimoji="1" lang="en-US" altLang="zh-CN" sz="2800" dirty="0"/>
              <a:t>PPE</a:t>
            </a:r>
            <a:r>
              <a:rPr kumimoji="1" lang="zh-CN" altLang="en-US" sz="2800" dirty="0"/>
              <a:t>）</a:t>
            </a:r>
            <a:endParaRPr kumimoji="1" lang="zh-CN" altLang="en-US" sz="2800" dirty="0">
              <a:latin typeface="Times New Roman" panose="02020603050405020304" pitchFamily="18" charset="0"/>
            </a:endParaRPr>
          </a:p>
        </p:txBody>
      </p:sp>
      <p:sp>
        <p:nvSpPr>
          <p:cNvPr id="4" name="Rectangle 2"/>
          <p:cNvSpPr>
            <a:spLocks noChangeArrowheads="1"/>
          </p:cNvSpPr>
          <p:nvPr/>
        </p:nvSpPr>
        <p:spPr bwMode="auto">
          <a:xfrm>
            <a:off x="1981201" y="1828800"/>
            <a:ext cx="8315325" cy="3675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lgn="l" eaLnBrk="0" hangingPunct="0">
              <a:spcBef>
                <a:spcPct val="20000"/>
              </a:spcBef>
              <a:buClr>
                <a:schemeClr val="hlink"/>
              </a:buClr>
              <a:buSzPct val="70000"/>
              <a:buFont typeface="Wingdings" panose="05000000000000000000" pitchFamily="2" charset="2"/>
              <a:buChar char="v"/>
              <a:defRPr sz="32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buClr>
                <a:schemeClr val="accent2"/>
              </a:buClr>
              <a:buSzPct val="85000"/>
              <a:buFont typeface="Wingdings" panose="05000000000000000000" pitchFamily="2" charset="2"/>
              <a:buChar char=""/>
              <a:defRPr sz="28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buClr>
                <a:schemeClr val="hlink"/>
              </a:buClr>
              <a:buSzPct val="80000"/>
              <a:buFont typeface="Wingdings" panose="05000000000000000000" pitchFamily="2" charset="2"/>
              <a:buChar char="v"/>
              <a:defRPr sz="24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buClr>
                <a:schemeClr val="accent2"/>
              </a:buClr>
              <a:buSzPct val="90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buClr>
                <a:schemeClr val="hlink"/>
              </a:buClr>
              <a:buSzPct val="8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9pPr>
          </a:lstStyle>
          <a:p>
            <a:pPr>
              <a:spcBef>
                <a:spcPct val="0"/>
              </a:spcBef>
              <a:buClr>
                <a:srgbClr val="FF5050"/>
              </a:buClr>
              <a:buSzTx/>
              <a:buFont typeface="Wingdings" panose="05000000000000000000" pitchFamily="2" charset="2"/>
              <a:buChar char="Ø"/>
            </a:pPr>
            <a:endParaRPr kumimoji="1" lang="en-US" altLang="zh-CN" sz="2400" dirty="0">
              <a:solidFill>
                <a:srgbClr val="0000FF"/>
              </a:solidFill>
              <a:latin typeface="宋体" panose="02010600030101010101" pitchFamily="2" charset="-122"/>
            </a:endParaRPr>
          </a:p>
          <a:p>
            <a:pPr>
              <a:lnSpc>
                <a:spcPct val="110000"/>
              </a:lnSpc>
              <a:spcBef>
                <a:spcPct val="0"/>
              </a:spcBef>
              <a:buClr>
                <a:srgbClr val="FF5050"/>
              </a:buClr>
              <a:buSzTx/>
              <a:buFont typeface="Wingdings" panose="05000000000000000000" pitchFamily="2" charset="2"/>
              <a:buChar char="Ø"/>
            </a:pPr>
            <a:r>
              <a:rPr kumimoji="1" lang="en-US" altLang="zh-CN" sz="2400" dirty="0"/>
              <a:t>   </a:t>
            </a:r>
            <a:r>
              <a:rPr kumimoji="1" lang="zh-CN" altLang="en-US" sz="2400" dirty="0"/>
              <a:t>可使用适合的呼吸器。这可避免吸入化学品。</a:t>
            </a:r>
          </a:p>
          <a:p>
            <a:pPr>
              <a:lnSpc>
                <a:spcPct val="110000"/>
              </a:lnSpc>
              <a:spcBef>
                <a:spcPct val="0"/>
              </a:spcBef>
              <a:buClr>
                <a:srgbClr val="FF5050"/>
              </a:buClr>
              <a:buSzTx/>
              <a:buFont typeface="Wingdings" panose="05000000000000000000" pitchFamily="2" charset="2"/>
              <a:buChar char="Ø"/>
            </a:pPr>
            <a:endParaRPr kumimoji="1" lang="zh-CN" altLang="en-US" sz="2400" dirty="0">
              <a:latin typeface="宋体" panose="02010600030101010101" pitchFamily="2" charset="-122"/>
            </a:endParaRPr>
          </a:p>
          <a:p>
            <a:pPr>
              <a:lnSpc>
                <a:spcPct val="110000"/>
              </a:lnSpc>
              <a:spcBef>
                <a:spcPct val="0"/>
              </a:spcBef>
              <a:buClr>
                <a:srgbClr val="FF5050"/>
              </a:buClr>
              <a:buSzTx/>
              <a:buFont typeface="Wingdings" panose="05000000000000000000" pitchFamily="2" charset="2"/>
              <a:buChar char="Ø"/>
            </a:pPr>
            <a:r>
              <a:rPr kumimoji="1" lang="zh-CN" altLang="en-US" sz="2400" dirty="0"/>
              <a:t>   穿上防静电衣服，这种衣服是阻燃的，可降低着火或受到 火威胁的可能性。</a:t>
            </a:r>
          </a:p>
          <a:p>
            <a:pPr>
              <a:lnSpc>
                <a:spcPct val="110000"/>
              </a:lnSpc>
              <a:spcBef>
                <a:spcPct val="0"/>
              </a:spcBef>
              <a:buClr>
                <a:srgbClr val="FF5050"/>
              </a:buClr>
              <a:buSzTx/>
              <a:buFont typeface="Wingdings" panose="05000000000000000000" pitchFamily="2" charset="2"/>
              <a:buNone/>
            </a:pPr>
            <a:r>
              <a:rPr kumimoji="1" lang="zh-CN" altLang="en-US" sz="2400" dirty="0"/>
              <a:t>         </a:t>
            </a:r>
            <a:endParaRPr kumimoji="1" lang="zh-CN" altLang="en-US" sz="2400" dirty="0">
              <a:latin typeface="宋体" panose="02010600030101010101" pitchFamily="2" charset="-122"/>
            </a:endParaRPr>
          </a:p>
          <a:p>
            <a:pPr>
              <a:lnSpc>
                <a:spcPct val="110000"/>
              </a:lnSpc>
              <a:spcBef>
                <a:spcPct val="0"/>
              </a:spcBef>
              <a:buClr>
                <a:srgbClr val="FF5050"/>
              </a:buClr>
              <a:buSzTx/>
              <a:buFont typeface="Wingdings" panose="05000000000000000000" pitchFamily="2" charset="2"/>
              <a:buChar char="Ø"/>
            </a:pPr>
            <a:r>
              <a:rPr kumimoji="1" lang="zh-CN" altLang="en-US" sz="2400" dirty="0"/>
              <a:t>   带上恰当的手套，面具和围裙，降低溅泼到你身上化学品 引起的危害。</a:t>
            </a:r>
          </a:p>
          <a:p>
            <a:pPr>
              <a:spcBef>
                <a:spcPct val="0"/>
              </a:spcBef>
              <a:buClr>
                <a:srgbClr val="FF5050"/>
              </a:buClr>
              <a:buSzTx/>
              <a:buFont typeface="Wingdings" panose="05000000000000000000" pitchFamily="2" charset="2"/>
              <a:buNone/>
            </a:pPr>
            <a:r>
              <a:rPr kumimoji="1" lang="zh-CN" altLang="en-US" sz="2400" dirty="0"/>
              <a:t>         </a:t>
            </a:r>
            <a:endParaRPr kumimoji="1" lang="zh-CN" altLang="en-US" sz="2400" dirty="0">
              <a:latin typeface="宋体" panose="02010600030101010101" pitchFamily="2" charset="-122"/>
            </a:endParaRPr>
          </a:p>
        </p:txBody>
      </p:sp>
    </p:spTree>
    <p:extLst>
      <p:ext uri="{BB962C8B-B14F-4D97-AF65-F5344CB8AC3E}">
        <p14:creationId xmlns:p14="http://schemas.microsoft.com/office/powerpoint/2010/main" val="30712498"/>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3434" cy="6858000"/>
          </a:xfrm>
          <a:prstGeom prst="rect">
            <a:avLst/>
          </a:prstGeom>
        </p:spPr>
      </p:pic>
      <p:sp>
        <p:nvSpPr>
          <p:cNvPr id="3" name="Rectangle 2"/>
          <p:cNvSpPr txBox="1">
            <a:spLocks noRot="1" noChangeArrowheads="1"/>
          </p:cNvSpPr>
          <p:nvPr/>
        </p:nvSpPr>
        <p:spPr>
          <a:xfrm>
            <a:off x="1455313" y="283335"/>
            <a:ext cx="10058401" cy="1133341"/>
          </a:xfrm>
          <a:prstGeom prst="rect">
            <a:avLst/>
          </a:prstGeom>
        </p:spPr>
        <p:txBody>
          <a:bodyPr vert="horz" lIns="91440" tIns="45720" rIns="91440" bIns="45720" rtlCol="0" anchor="b">
            <a:normAutofit fontScale="85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zh-CN" altLang="en-US" b="1" smtClean="0">
                <a:latin typeface="黑体" panose="02010609060101010101" pitchFamily="49" charset="-122"/>
                <a:ea typeface="黑体" panose="02010609060101010101" pitchFamily="49" charset="-122"/>
              </a:rPr>
              <a:t>第三部分   工作安全分析（</a:t>
            </a:r>
            <a:r>
              <a:rPr lang="en-US" altLang="zh-CN" b="1" smtClean="0">
                <a:latin typeface="黑体" panose="02010609060101010101" pitchFamily="49" charset="-122"/>
                <a:ea typeface="黑体" panose="02010609060101010101" pitchFamily="49" charset="-122"/>
              </a:rPr>
              <a:t>JSA</a:t>
            </a:r>
            <a:r>
              <a:rPr lang="zh-CN" altLang="en-US" b="1" smtClean="0">
                <a:latin typeface="黑体" panose="02010609060101010101" pitchFamily="49" charset="-122"/>
                <a:ea typeface="黑体" panose="02010609060101010101" pitchFamily="49" charset="-122"/>
              </a:rPr>
              <a:t>）</a:t>
            </a:r>
            <a:endParaRPr lang="zh-CN" altLang="en-US" b="1" dirty="0" smtClean="0">
              <a:latin typeface="黑体" panose="02010609060101010101" pitchFamily="49" charset="-122"/>
              <a:ea typeface="黑体" panose="02010609060101010101" pitchFamily="49" charset="-122"/>
            </a:endParaRPr>
          </a:p>
        </p:txBody>
      </p:sp>
      <p:sp>
        <p:nvSpPr>
          <p:cNvPr id="4" name="Rectangle 5"/>
          <p:cNvSpPr>
            <a:spLocks noChangeArrowheads="1"/>
          </p:cNvSpPr>
          <p:nvPr/>
        </p:nvSpPr>
        <p:spPr bwMode="auto">
          <a:xfrm>
            <a:off x="1773237" y="2036258"/>
            <a:ext cx="820896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spcBef>
                <a:spcPct val="0"/>
              </a:spcBef>
              <a:defRPr>
                <a:solidFill>
                  <a:schemeClr val="tx1"/>
                </a:solidFill>
                <a:latin typeface="Arial" pitchFamily="34" charset="0"/>
                <a:ea typeface="宋体" pitchFamily="2" charset="-122"/>
              </a:defRPr>
            </a:lvl1pPr>
            <a:lvl2pPr marL="742950" indent="-285750" algn="l">
              <a:spcBef>
                <a:spcPct val="0"/>
              </a:spcBef>
              <a:defRPr>
                <a:solidFill>
                  <a:schemeClr val="tx1"/>
                </a:solidFill>
                <a:latin typeface="Arial" pitchFamily="34" charset="0"/>
                <a:ea typeface="宋体" pitchFamily="2" charset="-122"/>
              </a:defRPr>
            </a:lvl2pPr>
            <a:lvl3pPr marL="1143000" indent="-228600" algn="l">
              <a:spcBef>
                <a:spcPct val="0"/>
              </a:spcBef>
              <a:defRPr>
                <a:solidFill>
                  <a:schemeClr val="tx1"/>
                </a:solidFill>
                <a:latin typeface="Arial" pitchFamily="34" charset="0"/>
                <a:ea typeface="宋体" pitchFamily="2" charset="-122"/>
              </a:defRPr>
            </a:lvl3pPr>
            <a:lvl4pPr marL="1600200" indent="-228600" algn="l">
              <a:spcBef>
                <a:spcPct val="0"/>
              </a:spcBef>
              <a:defRPr>
                <a:solidFill>
                  <a:schemeClr val="tx1"/>
                </a:solidFill>
                <a:latin typeface="Arial" pitchFamily="34" charset="0"/>
                <a:ea typeface="宋体" pitchFamily="2" charset="-122"/>
              </a:defRPr>
            </a:lvl4pPr>
            <a:lvl5pPr marL="2057400" indent="-228600" algn="l">
              <a:spcBef>
                <a:spcPct val="0"/>
              </a:spcBef>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pPr eaLnBrk="0" hangingPunct="0">
              <a:defRPr/>
            </a:pPr>
            <a:r>
              <a:rPr kumimoji="1" lang="zh-CN" altLang="en-US" sz="3200" dirty="0">
                <a:effectLst>
                  <a:outerShdw blurRad="38100" dist="38100" dir="2700000" algn="tl">
                    <a:srgbClr val="C0C0C0"/>
                  </a:outerShdw>
                </a:effectLst>
                <a:latin typeface="华文新魏" pitchFamily="2" charset="-122"/>
                <a:ea typeface="华文新魏" pitchFamily="2" charset="-122"/>
              </a:rPr>
              <a:t>一、什么是工作安全分析？</a:t>
            </a:r>
            <a:endParaRPr kumimoji="1" lang="zh-TW" altLang="en-US" sz="3200" dirty="0">
              <a:effectLst>
                <a:outerShdw blurRad="38100" dist="38100" dir="2700000" algn="tl">
                  <a:srgbClr val="C0C0C0"/>
                </a:outerShdw>
              </a:effectLst>
              <a:latin typeface="华文新魏" pitchFamily="2" charset="-122"/>
              <a:ea typeface="华文新魏" pitchFamily="2" charset="-122"/>
            </a:endParaRPr>
          </a:p>
        </p:txBody>
      </p:sp>
      <p:sp>
        <p:nvSpPr>
          <p:cNvPr id="5" name="Rectangle 4"/>
          <p:cNvSpPr>
            <a:spLocks noChangeArrowheads="1"/>
          </p:cNvSpPr>
          <p:nvPr/>
        </p:nvSpPr>
        <p:spPr bwMode="auto">
          <a:xfrm>
            <a:off x="2135188" y="3072739"/>
            <a:ext cx="7993062" cy="2973122"/>
          </a:xfrm>
          <a:prstGeom prst="rect">
            <a:avLst/>
          </a:prstGeom>
          <a:noFill/>
          <a:ln>
            <a:noFill/>
          </a:ln>
          <a:effectLst/>
          <a:extLst>
            <a:ext uri="{909E8E84-426E-40DD-AFC4-6F175D3DCCD1}">
              <a14:hiddenFill xmlns:a14="http://schemas.microsoft.com/office/drawing/2010/main">
                <a:gradFill rotWithShape="0">
                  <a:gsLst>
                    <a:gs pos="0">
                      <a:srgbClr val="CCFFFF"/>
                    </a:gs>
                    <a:gs pos="100000">
                      <a:srgbClr val="5E7676"/>
                    </a:gs>
                  </a:gsLst>
                  <a:lin ang="189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spAutoFit/>
          </a:bodyP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9pPr>
          </a:lstStyle>
          <a:p>
            <a:pPr algn="l">
              <a:lnSpc>
                <a:spcPct val="130000"/>
              </a:lnSpc>
            </a:pPr>
            <a:r>
              <a:rPr lang="en-US" altLang="zh-CN" sz="2400" b="0" dirty="0">
                <a:latin typeface="Times New Roman" panose="02020603050405020304" pitchFamily="18" charset="0"/>
                <a:ea typeface="黑体" panose="02010609060101010101" pitchFamily="49" charset="-122"/>
              </a:rPr>
              <a:t>         </a:t>
            </a:r>
            <a:r>
              <a:rPr lang="zh-CN" altLang="en-US" sz="2400" b="0" dirty="0">
                <a:latin typeface="Times New Roman" panose="02020603050405020304" pitchFamily="18" charset="0"/>
                <a:ea typeface="黑体" panose="02010609060101010101" pitchFamily="49" charset="-122"/>
              </a:rPr>
              <a:t>工作安全分析</a:t>
            </a:r>
            <a:r>
              <a:rPr lang="en-US" altLang="zh-CN" sz="2400" b="0" dirty="0">
                <a:latin typeface="Times New Roman" panose="02020603050405020304" pitchFamily="18" charset="0"/>
                <a:ea typeface="黑体" panose="02010609060101010101" pitchFamily="49" charset="-122"/>
              </a:rPr>
              <a:t>(JSA)</a:t>
            </a:r>
            <a:r>
              <a:rPr lang="zh-CN" altLang="en-US" sz="2400" b="0" dirty="0">
                <a:latin typeface="Times New Roman" panose="02020603050405020304" pitchFamily="18" charset="0"/>
                <a:ea typeface="黑体" panose="02010609060101010101" pitchFamily="49" charset="-122"/>
              </a:rPr>
              <a:t>又称工作危害分析（</a:t>
            </a:r>
            <a:r>
              <a:rPr lang="en-US" altLang="zh-CN" sz="2400" b="0" dirty="0">
                <a:latin typeface="Times New Roman" panose="02020603050405020304" pitchFamily="18" charset="0"/>
                <a:ea typeface="黑体" panose="02010609060101010101" pitchFamily="49" charset="-122"/>
              </a:rPr>
              <a:t>JHA</a:t>
            </a:r>
            <a:r>
              <a:rPr lang="zh-CN" altLang="en-US" sz="2400" b="0" dirty="0">
                <a:latin typeface="Times New Roman" panose="02020603050405020304" pitchFamily="18" charset="0"/>
                <a:ea typeface="黑体" panose="02010609060101010101" pitchFamily="49" charset="-122"/>
              </a:rPr>
              <a:t>），是目前欧美企业在安全管理中使用最普遍的一种作业安全分析与控制的管理工具。是为了识别和控制操作危害和费用的预防性工作流程。通过对工作过程的逐步分析，找出其多余的、有危险的工作步骤和工作设备</a:t>
            </a:r>
            <a:r>
              <a:rPr lang="en-US" altLang="zh-CN" sz="2400" b="0" dirty="0">
                <a:latin typeface="Times New Roman" panose="02020603050405020304" pitchFamily="18" charset="0"/>
                <a:ea typeface="黑体" panose="02010609060101010101" pitchFamily="49" charset="-122"/>
              </a:rPr>
              <a:t>/</a:t>
            </a:r>
            <a:r>
              <a:rPr lang="zh-CN" altLang="en-US" sz="2400" b="0" dirty="0">
                <a:latin typeface="Times New Roman" panose="02020603050405020304" pitchFamily="18" charset="0"/>
                <a:ea typeface="黑体" panose="02010609060101010101" pitchFamily="49" charset="-122"/>
              </a:rPr>
              <a:t>设施，进行控制和预防。 </a:t>
            </a:r>
          </a:p>
        </p:txBody>
      </p:sp>
    </p:spTree>
    <p:extLst>
      <p:ext uri="{BB962C8B-B14F-4D97-AF65-F5344CB8AC3E}">
        <p14:creationId xmlns:p14="http://schemas.microsoft.com/office/powerpoint/2010/main" val="143093972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3434" cy="6858000"/>
          </a:xfrm>
          <a:prstGeom prst="rect">
            <a:avLst/>
          </a:prstGeom>
        </p:spPr>
      </p:pic>
      <p:sp>
        <p:nvSpPr>
          <p:cNvPr id="3" name="内容占位符 2"/>
          <p:cNvSpPr txBox="1">
            <a:spLocks/>
          </p:cNvSpPr>
          <p:nvPr/>
        </p:nvSpPr>
        <p:spPr>
          <a:xfrm>
            <a:off x="928351" y="1931832"/>
            <a:ext cx="10482330" cy="29492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zh-CN" altLang="en-US" sz="6000" dirty="0" smtClean="0">
                <a:solidFill>
                  <a:schemeClr val="tx1">
                    <a:lumMod val="95000"/>
                    <a:lumOff val="5000"/>
                  </a:schemeClr>
                </a:solidFill>
                <a:latin typeface="华文彩云" panose="02010800040101010101" pitchFamily="2" charset="-122"/>
                <a:ea typeface="华文彩云" panose="02010800040101010101" pitchFamily="2" charset="-122"/>
              </a:rPr>
              <a:t>一句话、九个字</a:t>
            </a:r>
            <a:endParaRPr lang="en-US" altLang="zh-CN" sz="6000" dirty="0" smtClean="0">
              <a:solidFill>
                <a:schemeClr val="tx1">
                  <a:lumMod val="95000"/>
                  <a:lumOff val="5000"/>
                </a:schemeClr>
              </a:solidFill>
              <a:latin typeface="华文彩云" panose="02010800040101010101" pitchFamily="2" charset="-122"/>
              <a:ea typeface="华文彩云" panose="02010800040101010101" pitchFamily="2" charset="-122"/>
            </a:endParaRPr>
          </a:p>
          <a:p>
            <a:endParaRPr lang="en-US" altLang="zh-CN" sz="6000" dirty="0" smtClean="0">
              <a:solidFill>
                <a:srgbClr val="FF0000"/>
              </a:solidFill>
            </a:endParaRPr>
          </a:p>
          <a:p>
            <a:r>
              <a:rPr lang="zh-CN" altLang="en-US" sz="6000" dirty="0" smtClean="0">
                <a:solidFill>
                  <a:srgbClr val="FF0000"/>
                </a:solidFill>
                <a:latin typeface="华文琥珀" panose="02010800040101010101" pitchFamily="2" charset="-122"/>
                <a:ea typeface="华文琥珀" panose="02010800040101010101" pitchFamily="2" charset="-122"/>
              </a:rPr>
              <a:t>防风险    除隐患   遏事故</a:t>
            </a:r>
            <a:endParaRPr lang="zh-CN" altLang="en-US" sz="6000" dirty="0">
              <a:solidFill>
                <a:srgbClr val="FF0000"/>
              </a:solidFill>
              <a:latin typeface="华文琥珀" panose="02010800040101010101" pitchFamily="2" charset="-122"/>
              <a:ea typeface="华文琥珀" panose="02010800040101010101" pitchFamily="2" charset="-122"/>
            </a:endParaRPr>
          </a:p>
        </p:txBody>
      </p:sp>
    </p:spTree>
    <p:extLst>
      <p:ext uri="{BB962C8B-B14F-4D97-AF65-F5344CB8AC3E}">
        <p14:creationId xmlns:p14="http://schemas.microsoft.com/office/powerpoint/2010/main" val="1349695986"/>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3434" cy="6858000"/>
          </a:xfrm>
          <a:prstGeom prst="rect">
            <a:avLst/>
          </a:prstGeom>
        </p:spPr>
      </p:pic>
      <p:sp>
        <p:nvSpPr>
          <p:cNvPr id="3" name="Rectangle 5"/>
          <p:cNvSpPr>
            <a:spLocks noChangeArrowheads="1"/>
          </p:cNvSpPr>
          <p:nvPr/>
        </p:nvSpPr>
        <p:spPr bwMode="auto">
          <a:xfrm>
            <a:off x="1992236" y="756054"/>
            <a:ext cx="8208962"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spcBef>
                <a:spcPct val="0"/>
              </a:spcBef>
              <a:defRPr>
                <a:solidFill>
                  <a:schemeClr val="tx1"/>
                </a:solidFill>
                <a:latin typeface="Arial" pitchFamily="34" charset="0"/>
                <a:ea typeface="宋体" pitchFamily="2" charset="-122"/>
              </a:defRPr>
            </a:lvl1pPr>
            <a:lvl2pPr marL="742950" indent="-285750" algn="l">
              <a:spcBef>
                <a:spcPct val="0"/>
              </a:spcBef>
              <a:defRPr>
                <a:solidFill>
                  <a:schemeClr val="tx1"/>
                </a:solidFill>
                <a:latin typeface="Arial" pitchFamily="34" charset="0"/>
                <a:ea typeface="宋体" pitchFamily="2" charset="-122"/>
              </a:defRPr>
            </a:lvl2pPr>
            <a:lvl3pPr marL="1143000" indent="-228600" algn="l">
              <a:spcBef>
                <a:spcPct val="0"/>
              </a:spcBef>
              <a:defRPr>
                <a:solidFill>
                  <a:schemeClr val="tx1"/>
                </a:solidFill>
                <a:latin typeface="Arial" pitchFamily="34" charset="0"/>
                <a:ea typeface="宋体" pitchFamily="2" charset="-122"/>
              </a:defRPr>
            </a:lvl3pPr>
            <a:lvl4pPr marL="1600200" indent="-228600" algn="l">
              <a:spcBef>
                <a:spcPct val="0"/>
              </a:spcBef>
              <a:defRPr>
                <a:solidFill>
                  <a:schemeClr val="tx1"/>
                </a:solidFill>
                <a:latin typeface="Arial" pitchFamily="34" charset="0"/>
                <a:ea typeface="宋体" pitchFamily="2" charset="-122"/>
              </a:defRPr>
            </a:lvl4pPr>
            <a:lvl5pPr marL="2057400" indent="-228600" algn="l">
              <a:spcBef>
                <a:spcPct val="0"/>
              </a:spcBef>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pPr eaLnBrk="0" hangingPunct="0">
              <a:defRPr/>
            </a:pPr>
            <a:r>
              <a:rPr kumimoji="1" lang="zh-CN" altLang="en-US" sz="2800" dirty="0">
                <a:effectLst>
                  <a:outerShdw blurRad="38100" dist="38100" dir="2700000" algn="tl">
                    <a:srgbClr val="C0C0C0"/>
                  </a:outerShdw>
                </a:effectLst>
                <a:latin typeface="华文新魏" pitchFamily="2" charset="-122"/>
                <a:ea typeface="华文新魏" pitchFamily="2" charset="-122"/>
              </a:rPr>
              <a:t>二、工作安全分析实施过程</a:t>
            </a:r>
          </a:p>
        </p:txBody>
      </p:sp>
      <p:sp>
        <p:nvSpPr>
          <p:cNvPr id="4" name="Rectangle 6"/>
          <p:cNvSpPr txBox="1">
            <a:spLocks noRot="1" noChangeArrowheads="1"/>
          </p:cNvSpPr>
          <p:nvPr/>
        </p:nvSpPr>
        <p:spPr>
          <a:xfrm>
            <a:off x="1992236" y="1598627"/>
            <a:ext cx="8496300" cy="8651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70000"/>
              </a:lnSpc>
            </a:pPr>
            <a:r>
              <a:rPr lang="zh-CN" altLang="en-US" sz="2000" b="1" dirty="0" smtClean="0">
                <a:ea typeface="黑体" panose="02010609060101010101" pitchFamily="49" charset="-122"/>
              </a:rPr>
              <a:t>划分工作步骤          识别潜在危险            评估风险            制定控制措施</a:t>
            </a:r>
            <a:endParaRPr lang="zh-CN" altLang="en-US" sz="2000" b="1" dirty="0">
              <a:ea typeface="黑体" panose="02010609060101010101" pitchFamily="49" charset="-122"/>
            </a:endParaRPr>
          </a:p>
        </p:txBody>
      </p:sp>
      <p:sp>
        <p:nvSpPr>
          <p:cNvPr id="5" name="AutoShape 89"/>
          <p:cNvSpPr>
            <a:spLocks noChangeArrowheads="1"/>
          </p:cNvSpPr>
          <p:nvPr/>
        </p:nvSpPr>
        <p:spPr bwMode="auto">
          <a:xfrm>
            <a:off x="3622319" y="1730151"/>
            <a:ext cx="576263" cy="733663"/>
          </a:xfrm>
          <a:custGeom>
            <a:avLst/>
            <a:gdLst>
              <a:gd name="T0" fmla="*/ 432197 w 21600"/>
              <a:gd name="T1" fmla="*/ 0 h 21600"/>
              <a:gd name="T2" fmla="*/ 0 w 21600"/>
              <a:gd name="T3" fmla="*/ 215900 h 21600"/>
              <a:gd name="T4" fmla="*/ 432197 w 21600"/>
              <a:gd name="T5" fmla="*/ 431800 h 21600"/>
              <a:gd name="T6" fmla="*/ 576263 w 21600"/>
              <a:gd name="T7" fmla="*/ 215900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spAutoFit/>
          </a:bodyPr>
          <a:lstStyle/>
          <a:p>
            <a:endParaRPr lang="zh-CN" altLang="en-US"/>
          </a:p>
        </p:txBody>
      </p:sp>
      <p:sp>
        <p:nvSpPr>
          <p:cNvPr id="6" name="AutoShape 90"/>
          <p:cNvSpPr>
            <a:spLocks noChangeArrowheads="1"/>
          </p:cNvSpPr>
          <p:nvPr/>
        </p:nvSpPr>
        <p:spPr bwMode="auto">
          <a:xfrm>
            <a:off x="5808585" y="1730151"/>
            <a:ext cx="576263" cy="733663"/>
          </a:xfrm>
          <a:custGeom>
            <a:avLst/>
            <a:gdLst>
              <a:gd name="T0" fmla="*/ 432197 w 21600"/>
              <a:gd name="T1" fmla="*/ 0 h 21600"/>
              <a:gd name="T2" fmla="*/ 0 w 21600"/>
              <a:gd name="T3" fmla="*/ 215900 h 21600"/>
              <a:gd name="T4" fmla="*/ 432197 w 21600"/>
              <a:gd name="T5" fmla="*/ 431800 h 21600"/>
              <a:gd name="T6" fmla="*/ 576263 w 21600"/>
              <a:gd name="T7" fmla="*/ 215900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spAutoFit/>
          </a:bodyPr>
          <a:lstStyle/>
          <a:p>
            <a:endParaRPr lang="zh-CN" altLang="en-US"/>
          </a:p>
        </p:txBody>
      </p:sp>
      <p:sp>
        <p:nvSpPr>
          <p:cNvPr id="7" name="AutoShape 91"/>
          <p:cNvSpPr>
            <a:spLocks noChangeArrowheads="1"/>
          </p:cNvSpPr>
          <p:nvPr/>
        </p:nvSpPr>
        <p:spPr bwMode="auto">
          <a:xfrm>
            <a:off x="7572297" y="1730150"/>
            <a:ext cx="576263" cy="733663"/>
          </a:xfrm>
          <a:custGeom>
            <a:avLst/>
            <a:gdLst>
              <a:gd name="T0" fmla="*/ 432197 w 21600"/>
              <a:gd name="T1" fmla="*/ 0 h 21600"/>
              <a:gd name="T2" fmla="*/ 0 w 21600"/>
              <a:gd name="T3" fmla="*/ 215900 h 21600"/>
              <a:gd name="T4" fmla="*/ 432197 w 21600"/>
              <a:gd name="T5" fmla="*/ 431800 h 21600"/>
              <a:gd name="T6" fmla="*/ 576263 w 21600"/>
              <a:gd name="T7" fmla="*/ 215900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spAutoFit/>
          </a:bodyPr>
          <a:lstStyle/>
          <a:p>
            <a:endParaRPr lang="zh-CN" altLang="en-US"/>
          </a:p>
        </p:txBody>
      </p:sp>
      <p:graphicFrame>
        <p:nvGraphicFramePr>
          <p:cNvPr id="8" name="Group 8"/>
          <p:cNvGraphicFramePr>
            <a:graphicFrameLocks noGrp="1"/>
          </p:cNvGraphicFramePr>
          <p:nvPr>
            <p:extLst>
              <p:ext uri="{D42A27DB-BD31-4B8C-83A1-F6EECF244321}">
                <p14:modId xmlns:p14="http://schemas.microsoft.com/office/powerpoint/2010/main" val="1301575441"/>
              </p:ext>
            </p:extLst>
          </p:nvPr>
        </p:nvGraphicFramePr>
        <p:xfrm>
          <a:off x="1774826" y="3068639"/>
          <a:ext cx="8640763" cy="3559175"/>
        </p:xfrm>
        <a:graphic>
          <a:graphicData uri="http://schemas.openxmlformats.org/drawingml/2006/table">
            <a:tbl>
              <a:tblPr/>
              <a:tblGrid>
                <a:gridCol w="439738">
                  <a:extLst>
                    <a:ext uri="{9D8B030D-6E8A-4147-A177-3AD203B41FA5}">
                      <a16:colId xmlns:a16="http://schemas.microsoft.com/office/drawing/2014/main" val="20000"/>
                    </a:ext>
                  </a:extLst>
                </a:gridCol>
                <a:gridCol w="1362075">
                  <a:extLst>
                    <a:ext uri="{9D8B030D-6E8A-4147-A177-3AD203B41FA5}">
                      <a16:colId xmlns:a16="http://schemas.microsoft.com/office/drawing/2014/main" val="20001"/>
                    </a:ext>
                  </a:extLst>
                </a:gridCol>
                <a:gridCol w="309562">
                  <a:extLst>
                    <a:ext uri="{9D8B030D-6E8A-4147-A177-3AD203B41FA5}">
                      <a16:colId xmlns:a16="http://schemas.microsoft.com/office/drawing/2014/main" val="20002"/>
                    </a:ext>
                  </a:extLst>
                </a:gridCol>
                <a:gridCol w="1839913">
                  <a:extLst>
                    <a:ext uri="{9D8B030D-6E8A-4147-A177-3AD203B41FA5}">
                      <a16:colId xmlns:a16="http://schemas.microsoft.com/office/drawing/2014/main" val="20003"/>
                    </a:ext>
                  </a:extLst>
                </a:gridCol>
                <a:gridCol w="2228850">
                  <a:extLst>
                    <a:ext uri="{9D8B030D-6E8A-4147-A177-3AD203B41FA5}">
                      <a16:colId xmlns:a16="http://schemas.microsoft.com/office/drawing/2014/main" val="20004"/>
                    </a:ext>
                  </a:extLst>
                </a:gridCol>
                <a:gridCol w="904875">
                  <a:extLst>
                    <a:ext uri="{9D8B030D-6E8A-4147-A177-3AD203B41FA5}">
                      <a16:colId xmlns:a16="http://schemas.microsoft.com/office/drawing/2014/main" val="20005"/>
                    </a:ext>
                  </a:extLst>
                </a:gridCol>
                <a:gridCol w="773112">
                  <a:extLst>
                    <a:ext uri="{9D8B030D-6E8A-4147-A177-3AD203B41FA5}">
                      <a16:colId xmlns:a16="http://schemas.microsoft.com/office/drawing/2014/main" val="20006"/>
                    </a:ext>
                  </a:extLst>
                </a:gridCol>
                <a:gridCol w="782638">
                  <a:extLst>
                    <a:ext uri="{9D8B030D-6E8A-4147-A177-3AD203B41FA5}">
                      <a16:colId xmlns:a16="http://schemas.microsoft.com/office/drawing/2014/main" val="20007"/>
                    </a:ext>
                  </a:extLst>
                </a:gridCol>
              </a:tblGrid>
              <a:tr h="0">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30000"/>
                        </a:lnSpc>
                        <a:spcBef>
                          <a:spcPct val="50000"/>
                        </a:spcBef>
                        <a:spcAft>
                          <a:spcPct val="0"/>
                        </a:spcAft>
                        <a:buClr>
                          <a:schemeClr val="hlink"/>
                        </a:buClr>
                        <a:buSzPct val="70000"/>
                        <a:buFont typeface="Wingdings" pitchFamily="2" charset="2"/>
                        <a:buNone/>
                        <a:tabLst/>
                      </a:pPr>
                      <a:r>
                        <a:rPr kumimoji="0" lang="zh-CN" altLang="en-US" sz="1200" b="1" i="0" u="none" strike="noStrike" cap="none" normalizeH="0" baseline="0" dirty="0" smtClean="0">
                          <a:ln>
                            <a:noFill/>
                          </a:ln>
                          <a:solidFill>
                            <a:schemeClr val="tx1"/>
                          </a:solidFill>
                          <a:effectLst/>
                          <a:latin typeface="宋体" pitchFamily="2" charset="-122"/>
                          <a:ea typeface="宋体" pitchFamily="2" charset="-122"/>
                        </a:rPr>
                        <a:t>序号</a:t>
                      </a:r>
                      <a:endParaRPr kumimoji="0" lang="zh-CN" altLang="en-US" sz="1200" b="0" i="0" u="none" strike="noStrike" cap="none" normalizeH="0" baseline="0" dirty="0" smtClean="0">
                        <a:ln>
                          <a:noFill/>
                        </a:ln>
                        <a:solidFill>
                          <a:schemeClr val="tx1"/>
                        </a:solidFill>
                        <a:effectLst/>
                        <a:latin typeface="Arial" pitchFamily="34" charset="0"/>
                        <a:ea typeface="黑体" pitchFamily="49"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ctr" defTabSz="914400" rtl="0" eaLnBrk="1" fontAlgn="base" latinLnBrk="0" hangingPunct="1">
                        <a:lnSpc>
                          <a:spcPct val="130000"/>
                        </a:lnSpc>
                        <a:spcBef>
                          <a:spcPct val="50000"/>
                        </a:spcBef>
                        <a:spcAft>
                          <a:spcPct val="0"/>
                        </a:spcAft>
                        <a:buClr>
                          <a:schemeClr val="hlink"/>
                        </a:buClr>
                        <a:buSzPct val="70000"/>
                        <a:buFont typeface="Wingdings" pitchFamily="2" charset="2"/>
                        <a:buNone/>
                        <a:tabLst/>
                      </a:pPr>
                      <a:r>
                        <a:rPr kumimoji="0" lang="zh-CN" altLang="en-US" sz="1200" b="1" i="0" u="none" strike="noStrike" cap="none" normalizeH="0" baseline="0" smtClean="0">
                          <a:ln>
                            <a:noFill/>
                          </a:ln>
                          <a:solidFill>
                            <a:schemeClr val="tx1"/>
                          </a:solidFill>
                          <a:effectLst/>
                          <a:latin typeface="宋体" pitchFamily="2" charset="-122"/>
                          <a:ea typeface="宋体" pitchFamily="2" charset="-122"/>
                        </a:rPr>
                        <a:t>重 要 工作 步 骤</a:t>
                      </a:r>
                      <a:endParaRPr kumimoji="0" lang="zh-CN" altLang="en-US" sz="1200" b="0" i="0" u="none" strike="noStrike" cap="none" normalizeH="0" baseline="0" smtClean="0">
                        <a:ln>
                          <a:noFill/>
                        </a:ln>
                        <a:solidFill>
                          <a:schemeClr val="tx1"/>
                        </a:solidFill>
                        <a:effectLst/>
                        <a:latin typeface="Arial" pitchFamily="34" charset="0"/>
                        <a:ea typeface="黑体" pitchFamily="49"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CN" altLang="en-US"/>
                    </a:p>
                  </a:txBody>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ctr" defTabSz="914400" rtl="0" eaLnBrk="1" fontAlgn="base" latinLnBrk="0" hangingPunct="1">
                        <a:lnSpc>
                          <a:spcPct val="130000"/>
                        </a:lnSpc>
                        <a:spcBef>
                          <a:spcPct val="50000"/>
                        </a:spcBef>
                        <a:spcAft>
                          <a:spcPct val="0"/>
                        </a:spcAft>
                        <a:buClr>
                          <a:schemeClr val="hlink"/>
                        </a:buClr>
                        <a:buSzPct val="70000"/>
                        <a:buFont typeface="Wingdings" pitchFamily="2" charset="2"/>
                        <a:buNone/>
                        <a:tabLst/>
                      </a:pPr>
                      <a:r>
                        <a:rPr kumimoji="0" lang="zh-CN" altLang="en-US" sz="1200" b="1" i="0" u="none" strike="noStrike" cap="none" normalizeH="0" baseline="0" smtClean="0">
                          <a:ln>
                            <a:noFill/>
                          </a:ln>
                          <a:solidFill>
                            <a:schemeClr val="tx1"/>
                          </a:solidFill>
                          <a:effectLst/>
                          <a:latin typeface="宋体" pitchFamily="2" charset="-122"/>
                          <a:ea typeface="宋体" pitchFamily="2" charset="-122"/>
                        </a:rPr>
                        <a:t>危 险 因 素</a:t>
                      </a:r>
                      <a:endParaRPr kumimoji="0" lang="zh-CN" altLang="en-US" sz="1200" b="0" i="0" u="none" strike="noStrike" cap="none" normalizeH="0" baseline="0" smtClean="0">
                        <a:ln>
                          <a:noFill/>
                        </a:ln>
                        <a:solidFill>
                          <a:schemeClr val="tx1"/>
                        </a:solidFill>
                        <a:effectLst/>
                        <a:latin typeface="Arial" pitchFamily="34" charset="0"/>
                        <a:ea typeface="黑体" pitchFamily="49" charset="-122"/>
                      </a:endParaRPr>
                    </a:p>
                  </a:txBody>
                  <a:tcPr anchor="ct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ctr" defTabSz="914400" rtl="0" eaLnBrk="1" fontAlgn="base" latinLnBrk="0" hangingPunct="1">
                        <a:lnSpc>
                          <a:spcPct val="130000"/>
                        </a:lnSpc>
                        <a:spcBef>
                          <a:spcPct val="50000"/>
                        </a:spcBef>
                        <a:spcAft>
                          <a:spcPct val="0"/>
                        </a:spcAft>
                        <a:buClr>
                          <a:schemeClr val="hlink"/>
                        </a:buClr>
                        <a:buSzPct val="70000"/>
                        <a:buFont typeface="Wingdings" pitchFamily="2" charset="2"/>
                        <a:buNone/>
                        <a:tabLst/>
                      </a:pPr>
                      <a:r>
                        <a:rPr kumimoji="0" lang="zh-CN" altLang="en-US" sz="1200" b="1" i="0" u="none" strike="noStrike" cap="none" normalizeH="0" baseline="0" smtClean="0">
                          <a:ln>
                            <a:noFill/>
                          </a:ln>
                          <a:solidFill>
                            <a:schemeClr val="tx1"/>
                          </a:solidFill>
                          <a:effectLst/>
                          <a:latin typeface="宋体" pitchFamily="2" charset="-122"/>
                          <a:ea typeface="宋体" pitchFamily="2" charset="-122"/>
                        </a:rPr>
                        <a:t>预 控 措 施</a:t>
                      </a:r>
                      <a:endParaRPr kumimoji="0" lang="zh-CN" altLang="en-US" sz="1200" b="0" i="0" u="none" strike="noStrike" cap="none" normalizeH="0" baseline="0" smtClean="0">
                        <a:ln>
                          <a:noFill/>
                        </a:ln>
                        <a:solidFill>
                          <a:schemeClr val="tx1"/>
                        </a:solidFill>
                        <a:effectLst/>
                        <a:latin typeface="Arial" pitchFamily="34" charset="0"/>
                        <a:ea typeface="黑体" pitchFamily="49" charset="-122"/>
                      </a:endParaRPr>
                    </a:p>
                  </a:txBody>
                  <a:tcPr anchor="ct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ctr" defTabSz="914400" rtl="0" eaLnBrk="1" fontAlgn="base" latinLnBrk="0" hangingPunct="1">
                        <a:lnSpc>
                          <a:spcPct val="130000"/>
                        </a:lnSpc>
                        <a:spcBef>
                          <a:spcPct val="50000"/>
                        </a:spcBef>
                        <a:spcAft>
                          <a:spcPct val="0"/>
                        </a:spcAft>
                        <a:buClr>
                          <a:schemeClr val="hlink"/>
                        </a:buClr>
                        <a:buSzPct val="70000"/>
                        <a:buFont typeface="Wingdings" pitchFamily="2" charset="2"/>
                        <a:buNone/>
                        <a:tabLst/>
                      </a:pPr>
                      <a:r>
                        <a:rPr kumimoji="0" lang="zh-CN" altLang="en-US" sz="1200" b="1" i="0" u="none" strike="noStrike" cap="none" normalizeH="0" baseline="0" smtClean="0">
                          <a:ln>
                            <a:noFill/>
                          </a:ln>
                          <a:solidFill>
                            <a:schemeClr val="tx1"/>
                          </a:solidFill>
                          <a:effectLst/>
                          <a:latin typeface="宋体" pitchFamily="2" charset="-122"/>
                          <a:ea typeface="宋体" pitchFamily="2" charset="-122"/>
                        </a:rPr>
                        <a:t>负责人</a:t>
                      </a:r>
                      <a:endParaRPr kumimoji="0" lang="zh-CN" altLang="en-US" sz="1200" b="0" i="0" u="none" strike="noStrike" cap="none" normalizeH="0" baseline="0" smtClean="0">
                        <a:ln>
                          <a:noFill/>
                        </a:ln>
                        <a:solidFill>
                          <a:schemeClr val="tx1"/>
                        </a:solidFill>
                        <a:effectLst/>
                        <a:latin typeface="Arial" pitchFamily="34" charset="0"/>
                        <a:ea typeface="黑体" pitchFamily="49"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ctr" defTabSz="914400" rtl="0" eaLnBrk="1" fontAlgn="base" latinLnBrk="0" hangingPunct="1">
                        <a:lnSpc>
                          <a:spcPct val="130000"/>
                        </a:lnSpc>
                        <a:spcBef>
                          <a:spcPct val="50000"/>
                        </a:spcBef>
                        <a:spcAft>
                          <a:spcPct val="0"/>
                        </a:spcAft>
                        <a:buClr>
                          <a:schemeClr val="hlink"/>
                        </a:buClr>
                        <a:buSzPct val="70000"/>
                        <a:buFont typeface="Wingdings" pitchFamily="2" charset="2"/>
                        <a:buNone/>
                        <a:tabLst/>
                      </a:pPr>
                      <a:r>
                        <a:rPr kumimoji="0" lang="zh-CN" altLang="en-US" sz="1200" b="1" i="0" u="none" strike="noStrike" cap="none" normalizeH="0" baseline="0" smtClean="0">
                          <a:ln>
                            <a:noFill/>
                          </a:ln>
                          <a:solidFill>
                            <a:schemeClr val="tx1"/>
                          </a:solidFill>
                          <a:effectLst/>
                          <a:latin typeface="宋体" pitchFamily="2" charset="-122"/>
                          <a:ea typeface="宋体" pitchFamily="2" charset="-122"/>
                        </a:rPr>
                        <a:t>已实施</a:t>
                      </a:r>
                      <a:endParaRPr kumimoji="0" lang="zh-CN" altLang="en-US" sz="1200" b="0" i="0" u="none" strike="noStrike" cap="none" normalizeH="0" baseline="0" smtClean="0">
                        <a:ln>
                          <a:noFill/>
                        </a:ln>
                        <a:solidFill>
                          <a:schemeClr val="tx1"/>
                        </a:solidFill>
                        <a:effectLst/>
                        <a:latin typeface="Arial" pitchFamily="34" charset="0"/>
                        <a:ea typeface="黑体" pitchFamily="49"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ctr" defTabSz="914400" rtl="0" eaLnBrk="1" fontAlgn="base" latinLnBrk="0" hangingPunct="1">
                        <a:lnSpc>
                          <a:spcPct val="130000"/>
                        </a:lnSpc>
                        <a:spcBef>
                          <a:spcPct val="50000"/>
                        </a:spcBef>
                        <a:spcAft>
                          <a:spcPct val="0"/>
                        </a:spcAft>
                        <a:buClr>
                          <a:schemeClr val="hlink"/>
                        </a:buClr>
                        <a:buSzPct val="70000"/>
                        <a:buFont typeface="Wingdings" pitchFamily="2" charset="2"/>
                        <a:buNone/>
                        <a:tabLst/>
                      </a:pPr>
                      <a:r>
                        <a:rPr kumimoji="0" lang="zh-CN" altLang="en-US" sz="1200" b="1" i="0" u="none" strike="noStrike" cap="none" normalizeH="0" baseline="0" smtClean="0">
                          <a:ln>
                            <a:noFill/>
                          </a:ln>
                          <a:solidFill>
                            <a:schemeClr val="tx1"/>
                          </a:solidFill>
                          <a:effectLst/>
                          <a:latin typeface="宋体" pitchFamily="2" charset="-122"/>
                          <a:ea typeface="宋体" pitchFamily="2" charset="-122"/>
                        </a:rPr>
                        <a:t>已恢复</a:t>
                      </a:r>
                      <a:endParaRPr kumimoji="0" lang="zh-CN" altLang="en-US" sz="1200" b="0" i="0" u="none" strike="noStrike" cap="none" normalizeH="0" baseline="0" smtClean="0">
                        <a:ln>
                          <a:noFill/>
                        </a:ln>
                        <a:solidFill>
                          <a:schemeClr val="tx1"/>
                        </a:solidFill>
                        <a:effectLst/>
                        <a:latin typeface="Arial" pitchFamily="34" charset="0"/>
                        <a:ea typeface="黑体" pitchFamily="49"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58775">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ctr" defTabSz="914400" rtl="0" eaLnBrk="1" fontAlgn="base" latinLnBrk="0" hangingPunct="1">
                        <a:lnSpc>
                          <a:spcPct val="130000"/>
                        </a:lnSpc>
                        <a:spcBef>
                          <a:spcPct val="50000"/>
                        </a:spcBef>
                        <a:spcAft>
                          <a:spcPct val="0"/>
                        </a:spcAft>
                        <a:buClr>
                          <a:schemeClr val="hlink"/>
                        </a:buClr>
                        <a:buSzPct val="70000"/>
                        <a:buFont typeface="Wingdings" pitchFamily="2" charset="2"/>
                        <a:buNone/>
                        <a:tabLst/>
                      </a:pPr>
                      <a:r>
                        <a:rPr kumimoji="0" lang="en-US" altLang="zh-CN" sz="1200" b="0" i="0" u="none" strike="noStrike" cap="none" normalizeH="0" baseline="0" smtClean="0">
                          <a:ln>
                            <a:noFill/>
                          </a:ln>
                          <a:solidFill>
                            <a:schemeClr val="tx1"/>
                          </a:solidFill>
                          <a:effectLst/>
                          <a:latin typeface="Arial" pitchFamily="34" charset="0"/>
                          <a:ea typeface="仿宋_GB2312" pitchFamily="49" charset="-122"/>
                        </a:rPr>
                        <a:t>1</a:t>
                      </a:r>
                      <a:endParaRPr kumimoji="0" lang="en-US" altLang="zh-CN" sz="1200" b="0" i="0" u="none" strike="noStrike" cap="none" normalizeH="0" baseline="0" smtClean="0">
                        <a:ln>
                          <a:noFill/>
                        </a:ln>
                        <a:solidFill>
                          <a:schemeClr val="tx1"/>
                        </a:solidFill>
                        <a:effectLst/>
                        <a:latin typeface="Arial" pitchFamily="34" charset="0"/>
                        <a:ea typeface="黑体" pitchFamily="49"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zh-CN" altLang="zh-CN" sz="1200" b="0" i="0" u="none" strike="noStrike" cap="none" normalizeH="0" baseline="0" smtClean="0">
                        <a:ln>
                          <a:noFill/>
                        </a:ln>
                        <a:solidFill>
                          <a:schemeClr val="tx1"/>
                        </a:solidFill>
                        <a:effectLst/>
                        <a:latin typeface="Arial" pitchFamily="34" charset="0"/>
                        <a:ea typeface="宋体"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CN" altLang="en-US"/>
                    </a:p>
                  </a:txBody>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zh-CN" altLang="zh-CN" sz="1200" b="0" i="0" u="none" strike="noStrike" cap="none" normalizeH="0" baseline="0" smtClean="0">
                        <a:ln>
                          <a:noFill/>
                        </a:ln>
                        <a:solidFill>
                          <a:schemeClr val="tx1"/>
                        </a:solidFill>
                        <a:effectLst/>
                        <a:latin typeface="Arial" pitchFamily="34" charset="0"/>
                        <a:ea typeface="宋体" pitchFamily="2" charset="-122"/>
                      </a:endParaRPr>
                    </a:p>
                  </a:txBody>
                  <a:tcPr anchor="ct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zh-CN" altLang="zh-CN" sz="1200" b="0" i="0" u="none" strike="noStrike" cap="none" normalizeH="0" baseline="0" smtClean="0">
                        <a:ln>
                          <a:noFill/>
                        </a:ln>
                        <a:solidFill>
                          <a:schemeClr val="tx1"/>
                        </a:solidFill>
                        <a:effectLst/>
                        <a:latin typeface="Arial" pitchFamily="34" charset="0"/>
                        <a:ea typeface="宋体" pitchFamily="2" charset="-122"/>
                      </a:endParaRP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zh-CN" altLang="zh-CN" sz="1200" b="0" i="0" u="none" strike="noStrike" cap="none" normalizeH="0" baseline="0" smtClean="0">
                        <a:ln>
                          <a:noFill/>
                        </a:ln>
                        <a:solidFill>
                          <a:schemeClr val="tx1"/>
                        </a:solidFill>
                        <a:effectLst/>
                        <a:latin typeface="Arial" pitchFamily="34" charset="0"/>
                        <a:ea typeface="宋体" pitchFamily="2"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zh-CN" altLang="zh-CN" sz="1200" b="0" i="0" u="none" strike="noStrike" cap="none" normalizeH="0" baseline="0" smtClean="0">
                        <a:ln>
                          <a:noFill/>
                        </a:ln>
                        <a:solidFill>
                          <a:schemeClr val="tx1"/>
                        </a:solidFill>
                        <a:effectLst/>
                        <a:latin typeface="Arial" pitchFamily="34" charset="0"/>
                        <a:ea typeface="宋体" pitchFamily="2"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zh-CN" altLang="zh-CN" sz="1200" b="0" i="0" u="none" strike="noStrike" cap="none" normalizeH="0" baseline="0" smtClean="0">
                        <a:ln>
                          <a:noFill/>
                        </a:ln>
                        <a:solidFill>
                          <a:schemeClr val="tx1"/>
                        </a:solidFill>
                        <a:effectLst/>
                        <a:latin typeface="Arial" pitchFamily="34" charset="0"/>
                        <a:ea typeface="宋体" pitchFamily="2"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0">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ctr" defTabSz="914400" rtl="0" eaLnBrk="1" fontAlgn="base" latinLnBrk="0" hangingPunct="1">
                        <a:lnSpc>
                          <a:spcPct val="130000"/>
                        </a:lnSpc>
                        <a:spcBef>
                          <a:spcPct val="50000"/>
                        </a:spcBef>
                        <a:spcAft>
                          <a:spcPct val="0"/>
                        </a:spcAft>
                        <a:buClr>
                          <a:schemeClr val="hlink"/>
                        </a:buClr>
                        <a:buSzPct val="70000"/>
                        <a:buFont typeface="Wingdings" pitchFamily="2" charset="2"/>
                        <a:buNone/>
                        <a:tabLst/>
                      </a:pPr>
                      <a:r>
                        <a:rPr kumimoji="0" lang="en-US" altLang="zh-CN" sz="1200" b="0" i="0" u="none" strike="noStrike" cap="none" normalizeH="0" baseline="0" smtClean="0">
                          <a:ln>
                            <a:noFill/>
                          </a:ln>
                          <a:solidFill>
                            <a:schemeClr val="tx1"/>
                          </a:solidFill>
                          <a:effectLst/>
                          <a:latin typeface="Arial" pitchFamily="34" charset="0"/>
                          <a:ea typeface="仿宋_GB2312" pitchFamily="49" charset="-122"/>
                        </a:rPr>
                        <a:t>2</a:t>
                      </a:r>
                      <a:endParaRPr kumimoji="0" lang="en-US" altLang="zh-CN" sz="1200" b="0" i="0" u="none" strike="noStrike" cap="none" normalizeH="0" baseline="0" smtClean="0">
                        <a:ln>
                          <a:noFill/>
                        </a:ln>
                        <a:solidFill>
                          <a:schemeClr val="tx1"/>
                        </a:solidFill>
                        <a:effectLst/>
                        <a:latin typeface="Arial" pitchFamily="34" charset="0"/>
                        <a:ea typeface="黑体" pitchFamily="49"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zh-CN" altLang="zh-CN" sz="1200" b="0" i="0" u="none" strike="noStrike" cap="none" normalizeH="0" baseline="0" dirty="0" smtClean="0">
                        <a:ln>
                          <a:noFill/>
                        </a:ln>
                        <a:solidFill>
                          <a:schemeClr val="tx1"/>
                        </a:solidFill>
                        <a:effectLst/>
                        <a:latin typeface="Arial" pitchFamily="34" charset="0"/>
                        <a:ea typeface="宋体"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CN" altLang="en-US"/>
                    </a:p>
                  </a:txBody>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zh-CN" altLang="zh-CN" sz="1200" b="0" i="0" u="none" strike="noStrike" cap="none" normalizeH="0" baseline="0" smtClean="0">
                        <a:ln>
                          <a:noFill/>
                        </a:ln>
                        <a:solidFill>
                          <a:schemeClr val="tx1"/>
                        </a:solidFill>
                        <a:effectLst/>
                        <a:latin typeface="Arial" pitchFamily="34" charset="0"/>
                        <a:ea typeface="宋体" pitchFamily="2" charset="-122"/>
                      </a:endParaRPr>
                    </a:p>
                  </a:txBody>
                  <a:tcPr anchor="ct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zh-CN" altLang="zh-CN" sz="1200" b="0" i="0" u="none" strike="noStrike" cap="none" normalizeH="0" baseline="0" smtClean="0">
                        <a:ln>
                          <a:noFill/>
                        </a:ln>
                        <a:solidFill>
                          <a:schemeClr val="tx1"/>
                        </a:solidFill>
                        <a:effectLst/>
                        <a:latin typeface="Arial" pitchFamily="34" charset="0"/>
                        <a:ea typeface="宋体" pitchFamily="2" charset="-122"/>
                      </a:endParaRP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zh-CN" altLang="zh-CN" sz="1200" b="0" i="0" u="none" strike="noStrike" cap="none" normalizeH="0" baseline="0" smtClean="0">
                        <a:ln>
                          <a:noFill/>
                        </a:ln>
                        <a:solidFill>
                          <a:schemeClr val="tx1"/>
                        </a:solidFill>
                        <a:effectLst/>
                        <a:latin typeface="Arial" pitchFamily="34" charset="0"/>
                        <a:ea typeface="宋体" pitchFamily="2"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zh-CN" altLang="zh-CN" sz="1200" b="0" i="0" u="none" strike="noStrike" cap="none" normalizeH="0" baseline="0" smtClean="0">
                        <a:ln>
                          <a:noFill/>
                        </a:ln>
                        <a:solidFill>
                          <a:schemeClr val="tx1"/>
                        </a:solidFill>
                        <a:effectLst/>
                        <a:latin typeface="Arial" pitchFamily="34" charset="0"/>
                        <a:ea typeface="宋体" pitchFamily="2"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zh-CN" altLang="zh-CN" sz="1200" b="0" i="0" u="none" strike="noStrike" cap="none" normalizeH="0" baseline="0" smtClean="0">
                        <a:ln>
                          <a:noFill/>
                        </a:ln>
                        <a:solidFill>
                          <a:schemeClr val="tx1"/>
                        </a:solidFill>
                        <a:effectLst/>
                        <a:latin typeface="Arial" pitchFamily="34" charset="0"/>
                        <a:ea typeface="宋体" pitchFamily="2"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0">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ctr" defTabSz="914400" rtl="0" eaLnBrk="1" fontAlgn="base" latinLnBrk="0" hangingPunct="1">
                        <a:lnSpc>
                          <a:spcPct val="130000"/>
                        </a:lnSpc>
                        <a:spcBef>
                          <a:spcPct val="50000"/>
                        </a:spcBef>
                        <a:spcAft>
                          <a:spcPct val="0"/>
                        </a:spcAft>
                        <a:buClr>
                          <a:schemeClr val="hlink"/>
                        </a:buClr>
                        <a:buSzPct val="70000"/>
                        <a:buFont typeface="Wingdings" pitchFamily="2" charset="2"/>
                        <a:buNone/>
                        <a:tabLst/>
                      </a:pPr>
                      <a:r>
                        <a:rPr kumimoji="0" lang="en-US" altLang="zh-CN" sz="1200" b="0" i="0" u="none" strike="noStrike" cap="none" normalizeH="0" baseline="0" smtClean="0">
                          <a:ln>
                            <a:noFill/>
                          </a:ln>
                          <a:solidFill>
                            <a:schemeClr val="tx1"/>
                          </a:solidFill>
                          <a:effectLst/>
                          <a:latin typeface="Arial" pitchFamily="34" charset="0"/>
                          <a:ea typeface="仿宋_GB2312" pitchFamily="49" charset="-122"/>
                        </a:rPr>
                        <a:t>3</a:t>
                      </a:r>
                      <a:endParaRPr kumimoji="0" lang="en-US" altLang="zh-CN" sz="1200" b="0" i="0" u="none" strike="noStrike" cap="none" normalizeH="0" baseline="0" smtClean="0">
                        <a:ln>
                          <a:noFill/>
                        </a:ln>
                        <a:solidFill>
                          <a:schemeClr val="tx1"/>
                        </a:solidFill>
                        <a:effectLst/>
                        <a:latin typeface="Arial" pitchFamily="34" charset="0"/>
                        <a:ea typeface="黑体" pitchFamily="49"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zh-CN" altLang="zh-CN" sz="1200" b="0" i="0" u="none" strike="noStrike" cap="none" normalizeH="0" baseline="0" smtClean="0">
                        <a:ln>
                          <a:noFill/>
                        </a:ln>
                        <a:solidFill>
                          <a:schemeClr val="tx1"/>
                        </a:solidFill>
                        <a:effectLst/>
                        <a:latin typeface="Arial" pitchFamily="34" charset="0"/>
                        <a:ea typeface="宋体"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CN" altLang="en-US"/>
                    </a:p>
                  </a:txBody>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zh-CN" altLang="zh-CN" sz="1200" b="0" i="0" u="none" strike="noStrike" cap="none" normalizeH="0" baseline="0" smtClean="0">
                        <a:ln>
                          <a:noFill/>
                        </a:ln>
                        <a:solidFill>
                          <a:schemeClr val="tx1"/>
                        </a:solidFill>
                        <a:effectLst/>
                        <a:latin typeface="Arial" pitchFamily="34" charset="0"/>
                        <a:ea typeface="宋体" pitchFamily="2" charset="-122"/>
                      </a:endParaRPr>
                    </a:p>
                  </a:txBody>
                  <a:tcPr anchor="ct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zh-CN" altLang="zh-CN" sz="1200" b="0" i="0" u="none" strike="noStrike" cap="none" normalizeH="0" baseline="0" smtClean="0">
                        <a:ln>
                          <a:noFill/>
                        </a:ln>
                        <a:solidFill>
                          <a:schemeClr val="tx1"/>
                        </a:solidFill>
                        <a:effectLst/>
                        <a:latin typeface="Arial" pitchFamily="34" charset="0"/>
                        <a:ea typeface="宋体" pitchFamily="2" charset="-122"/>
                      </a:endParaRP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zh-CN" altLang="zh-CN" sz="1200" b="0" i="0" u="none" strike="noStrike" cap="none" normalizeH="0" baseline="0" smtClean="0">
                        <a:ln>
                          <a:noFill/>
                        </a:ln>
                        <a:solidFill>
                          <a:schemeClr val="tx1"/>
                        </a:solidFill>
                        <a:effectLst/>
                        <a:latin typeface="Arial" pitchFamily="34" charset="0"/>
                        <a:ea typeface="宋体" pitchFamily="2"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zh-CN" altLang="zh-CN" sz="1200" b="0" i="0" u="none" strike="noStrike" cap="none" normalizeH="0" baseline="0" smtClean="0">
                        <a:ln>
                          <a:noFill/>
                        </a:ln>
                        <a:solidFill>
                          <a:schemeClr val="tx1"/>
                        </a:solidFill>
                        <a:effectLst/>
                        <a:latin typeface="Arial" pitchFamily="34" charset="0"/>
                        <a:ea typeface="宋体" pitchFamily="2"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zh-CN" altLang="zh-CN" sz="1200" b="0" i="0" u="none" strike="noStrike" cap="none" normalizeH="0" baseline="0" smtClean="0">
                        <a:ln>
                          <a:noFill/>
                        </a:ln>
                        <a:solidFill>
                          <a:schemeClr val="tx1"/>
                        </a:solidFill>
                        <a:effectLst/>
                        <a:latin typeface="Arial" pitchFamily="34" charset="0"/>
                        <a:ea typeface="宋体" pitchFamily="2"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0">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ctr" defTabSz="914400" rtl="0" eaLnBrk="1" fontAlgn="base" latinLnBrk="0" hangingPunct="1">
                        <a:lnSpc>
                          <a:spcPct val="130000"/>
                        </a:lnSpc>
                        <a:spcBef>
                          <a:spcPct val="50000"/>
                        </a:spcBef>
                        <a:spcAft>
                          <a:spcPct val="0"/>
                        </a:spcAft>
                        <a:buClr>
                          <a:schemeClr val="hlink"/>
                        </a:buClr>
                        <a:buSzPct val="70000"/>
                        <a:buFont typeface="Wingdings" pitchFamily="2" charset="2"/>
                        <a:buNone/>
                        <a:tabLst/>
                      </a:pPr>
                      <a:r>
                        <a:rPr kumimoji="0" lang="en-US" altLang="zh-CN" sz="1200" b="0" i="0" u="none" strike="noStrike" cap="none" normalizeH="0" baseline="0" smtClean="0">
                          <a:ln>
                            <a:noFill/>
                          </a:ln>
                          <a:solidFill>
                            <a:schemeClr val="tx1"/>
                          </a:solidFill>
                          <a:effectLst/>
                          <a:latin typeface="Arial" pitchFamily="34" charset="0"/>
                          <a:ea typeface="仿宋_GB2312" pitchFamily="49" charset="-122"/>
                        </a:rPr>
                        <a:t>4</a:t>
                      </a:r>
                      <a:endParaRPr kumimoji="0" lang="en-US" altLang="zh-CN" sz="1200" b="0" i="0" u="none" strike="noStrike" cap="none" normalizeH="0" baseline="0" smtClean="0">
                        <a:ln>
                          <a:noFill/>
                        </a:ln>
                        <a:solidFill>
                          <a:schemeClr val="tx1"/>
                        </a:solidFill>
                        <a:effectLst/>
                        <a:latin typeface="Arial" pitchFamily="34" charset="0"/>
                        <a:ea typeface="黑体" pitchFamily="49"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zh-CN" altLang="zh-CN" sz="1200" b="0" i="0" u="none" strike="noStrike" cap="none" normalizeH="0" baseline="0" smtClean="0">
                        <a:ln>
                          <a:noFill/>
                        </a:ln>
                        <a:solidFill>
                          <a:schemeClr val="tx1"/>
                        </a:solidFill>
                        <a:effectLst/>
                        <a:latin typeface="Arial" pitchFamily="34" charset="0"/>
                        <a:ea typeface="宋体"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CN" altLang="en-US"/>
                    </a:p>
                  </a:txBody>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zh-CN" altLang="zh-CN" sz="1200" b="0" i="0" u="none" strike="noStrike" cap="none" normalizeH="0" baseline="0" smtClean="0">
                        <a:ln>
                          <a:noFill/>
                        </a:ln>
                        <a:solidFill>
                          <a:schemeClr val="tx1"/>
                        </a:solidFill>
                        <a:effectLst/>
                        <a:latin typeface="Arial" pitchFamily="34" charset="0"/>
                        <a:ea typeface="宋体" pitchFamily="2" charset="-122"/>
                      </a:endParaRPr>
                    </a:p>
                  </a:txBody>
                  <a:tcPr anchor="ct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zh-CN" altLang="zh-CN" sz="1200" b="0" i="0" u="none" strike="noStrike" cap="none" normalizeH="0" baseline="0" smtClean="0">
                        <a:ln>
                          <a:noFill/>
                        </a:ln>
                        <a:solidFill>
                          <a:schemeClr val="tx1"/>
                        </a:solidFill>
                        <a:effectLst/>
                        <a:latin typeface="Arial" pitchFamily="34" charset="0"/>
                        <a:ea typeface="宋体" pitchFamily="2" charset="-122"/>
                      </a:endParaRP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zh-CN" altLang="zh-CN" sz="1200" b="0" i="0" u="none" strike="noStrike" cap="none" normalizeH="0" baseline="0" smtClean="0">
                        <a:ln>
                          <a:noFill/>
                        </a:ln>
                        <a:solidFill>
                          <a:schemeClr val="tx1"/>
                        </a:solidFill>
                        <a:effectLst/>
                        <a:latin typeface="Arial" pitchFamily="34" charset="0"/>
                        <a:ea typeface="宋体" pitchFamily="2"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zh-CN" altLang="zh-CN" sz="1200" b="0" i="0" u="none" strike="noStrike" cap="none" normalizeH="0" baseline="0" smtClean="0">
                        <a:ln>
                          <a:noFill/>
                        </a:ln>
                        <a:solidFill>
                          <a:schemeClr val="tx1"/>
                        </a:solidFill>
                        <a:effectLst/>
                        <a:latin typeface="Arial" pitchFamily="34" charset="0"/>
                        <a:ea typeface="宋体" pitchFamily="2"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zh-CN" altLang="zh-CN" sz="1200" b="0" i="0" u="none" strike="noStrike" cap="none" normalizeH="0" baseline="0" smtClean="0">
                        <a:ln>
                          <a:noFill/>
                        </a:ln>
                        <a:solidFill>
                          <a:schemeClr val="tx1"/>
                        </a:solidFill>
                        <a:effectLst/>
                        <a:latin typeface="Arial" pitchFamily="34" charset="0"/>
                        <a:ea typeface="宋体" pitchFamily="2"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0">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ctr" defTabSz="914400" rtl="0" eaLnBrk="1" fontAlgn="base" latinLnBrk="0" hangingPunct="1">
                        <a:lnSpc>
                          <a:spcPct val="130000"/>
                        </a:lnSpc>
                        <a:spcBef>
                          <a:spcPct val="50000"/>
                        </a:spcBef>
                        <a:spcAft>
                          <a:spcPct val="0"/>
                        </a:spcAft>
                        <a:buClr>
                          <a:schemeClr val="hlink"/>
                        </a:buClr>
                        <a:buSzPct val="70000"/>
                        <a:buFont typeface="Wingdings" pitchFamily="2" charset="2"/>
                        <a:buNone/>
                        <a:tabLst/>
                      </a:pPr>
                      <a:r>
                        <a:rPr kumimoji="0" lang="en-US" altLang="zh-CN" sz="1200" b="0" i="0" u="none" strike="noStrike" cap="none" normalizeH="0" baseline="0" smtClean="0">
                          <a:ln>
                            <a:noFill/>
                          </a:ln>
                          <a:solidFill>
                            <a:schemeClr val="tx1"/>
                          </a:solidFill>
                          <a:effectLst/>
                          <a:latin typeface="Arial" pitchFamily="34" charset="0"/>
                          <a:ea typeface="仿宋_GB2312" pitchFamily="49" charset="-122"/>
                        </a:rPr>
                        <a:t>5</a:t>
                      </a:r>
                      <a:endParaRPr kumimoji="0" lang="en-US" altLang="zh-CN" sz="1200" b="0" i="0" u="none" strike="noStrike" cap="none" normalizeH="0" baseline="0" smtClean="0">
                        <a:ln>
                          <a:noFill/>
                        </a:ln>
                        <a:solidFill>
                          <a:schemeClr val="tx1"/>
                        </a:solidFill>
                        <a:effectLst/>
                        <a:latin typeface="Arial" pitchFamily="34" charset="0"/>
                        <a:ea typeface="黑体" pitchFamily="49"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zh-CN" altLang="zh-CN" sz="1200" b="0" i="0" u="none" strike="noStrike" cap="none" normalizeH="0" baseline="0" smtClean="0">
                        <a:ln>
                          <a:noFill/>
                        </a:ln>
                        <a:solidFill>
                          <a:schemeClr val="tx1"/>
                        </a:solidFill>
                        <a:effectLst/>
                        <a:latin typeface="Arial" pitchFamily="34" charset="0"/>
                        <a:ea typeface="宋体"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CN" altLang="en-US"/>
                    </a:p>
                  </a:txBody>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zh-CN" altLang="zh-CN" sz="1200" b="0" i="0" u="none" strike="noStrike" cap="none" normalizeH="0" baseline="0" dirty="0" smtClean="0">
                        <a:ln>
                          <a:noFill/>
                        </a:ln>
                        <a:solidFill>
                          <a:schemeClr val="tx1"/>
                        </a:solidFill>
                        <a:effectLst/>
                        <a:latin typeface="Arial" pitchFamily="34" charset="0"/>
                        <a:ea typeface="宋体" pitchFamily="2" charset="-122"/>
                      </a:endParaRPr>
                    </a:p>
                  </a:txBody>
                  <a:tcPr anchor="ct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zh-CN" altLang="zh-CN" sz="1200" b="0" i="0" u="none" strike="noStrike" cap="none" normalizeH="0" baseline="0" smtClean="0">
                        <a:ln>
                          <a:noFill/>
                        </a:ln>
                        <a:solidFill>
                          <a:schemeClr val="tx1"/>
                        </a:solidFill>
                        <a:effectLst/>
                        <a:latin typeface="Arial" pitchFamily="34" charset="0"/>
                        <a:ea typeface="宋体" pitchFamily="2" charset="-122"/>
                      </a:endParaRPr>
                    </a:p>
                  </a:txBody>
                  <a:tcPr anchor="ct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zh-CN" altLang="zh-CN" sz="1200" b="0" i="0" u="none" strike="noStrike" cap="none" normalizeH="0" baseline="0" smtClean="0">
                        <a:ln>
                          <a:noFill/>
                        </a:ln>
                        <a:solidFill>
                          <a:schemeClr val="tx1"/>
                        </a:solidFill>
                        <a:effectLst/>
                        <a:latin typeface="Arial" pitchFamily="34" charset="0"/>
                        <a:ea typeface="宋体"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zh-CN" altLang="zh-CN" sz="1200" b="0" i="0" u="none" strike="noStrike" cap="none" normalizeH="0" baseline="0" smtClean="0">
                        <a:ln>
                          <a:noFill/>
                        </a:ln>
                        <a:solidFill>
                          <a:schemeClr val="tx1"/>
                        </a:solidFill>
                        <a:effectLst/>
                        <a:latin typeface="Arial" pitchFamily="34" charset="0"/>
                        <a:ea typeface="宋体" pitchFamily="2"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zh-CN" altLang="zh-CN" sz="1200" b="0" i="0" u="none" strike="noStrike" cap="none" normalizeH="0" baseline="0" smtClean="0">
                        <a:ln>
                          <a:noFill/>
                        </a:ln>
                        <a:solidFill>
                          <a:schemeClr val="tx1"/>
                        </a:solidFill>
                        <a:effectLst/>
                        <a:latin typeface="Arial" pitchFamily="34" charset="0"/>
                        <a:ea typeface="宋体" pitchFamily="2"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0">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ctr" defTabSz="914400" rtl="0" eaLnBrk="1" fontAlgn="base" latinLnBrk="0" hangingPunct="1">
                        <a:lnSpc>
                          <a:spcPct val="130000"/>
                        </a:lnSpc>
                        <a:spcBef>
                          <a:spcPct val="50000"/>
                        </a:spcBef>
                        <a:spcAft>
                          <a:spcPct val="0"/>
                        </a:spcAft>
                        <a:buClr>
                          <a:schemeClr val="hlink"/>
                        </a:buClr>
                        <a:buSzPct val="70000"/>
                        <a:buFont typeface="Wingdings" pitchFamily="2" charset="2"/>
                        <a:buNone/>
                        <a:tabLst/>
                      </a:pPr>
                      <a:r>
                        <a:rPr kumimoji="0" lang="en-US" altLang="zh-CN" sz="1200" b="0" i="0" u="none" strike="noStrike" cap="none" normalizeH="0" baseline="0" smtClean="0">
                          <a:ln>
                            <a:noFill/>
                          </a:ln>
                          <a:solidFill>
                            <a:schemeClr val="tx1"/>
                          </a:solidFill>
                          <a:effectLst/>
                          <a:latin typeface="Arial" pitchFamily="34" charset="0"/>
                          <a:ea typeface="仿宋_GB2312" pitchFamily="49" charset="-122"/>
                        </a:rPr>
                        <a:t>6</a:t>
                      </a:r>
                      <a:endParaRPr kumimoji="0" lang="en-US" altLang="zh-CN" sz="1200" b="0" i="0" u="none" strike="noStrike" cap="none" normalizeH="0" baseline="0" smtClean="0">
                        <a:ln>
                          <a:noFill/>
                        </a:ln>
                        <a:solidFill>
                          <a:schemeClr val="tx1"/>
                        </a:solidFill>
                        <a:effectLst/>
                        <a:latin typeface="Arial" pitchFamily="34" charset="0"/>
                        <a:ea typeface="黑体" pitchFamily="49"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zh-CN" altLang="zh-CN" sz="1200" b="0" i="0" u="none" strike="noStrike" cap="none" normalizeH="0" baseline="0" smtClean="0">
                        <a:ln>
                          <a:noFill/>
                        </a:ln>
                        <a:solidFill>
                          <a:schemeClr val="tx1"/>
                        </a:solidFill>
                        <a:effectLst/>
                        <a:latin typeface="Arial" pitchFamily="34" charset="0"/>
                        <a:ea typeface="宋体"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CN" altLang="en-US"/>
                    </a:p>
                  </a:txBody>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zh-CN" altLang="zh-CN" sz="1200" b="0" i="0" u="none" strike="noStrike" cap="none" normalizeH="0" baseline="0" smtClean="0">
                        <a:ln>
                          <a:noFill/>
                        </a:ln>
                        <a:solidFill>
                          <a:schemeClr val="tx1"/>
                        </a:solidFill>
                        <a:effectLst/>
                        <a:latin typeface="Arial" pitchFamily="34" charset="0"/>
                        <a:ea typeface="宋体" pitchFamily="2" charset="-122"/>
                      </a:endParaRPr>
                    </a:p>
                  </a:txBody>
                  <a:tcPr anchor="ct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zh-CN" altLang="zh-CN" sz="1200" b="0" i="0" u="none" strike="noStrike" cap="none" normalizeH="0" baseline="0" smtClean="0">
                        <a:ln>
                          <a:noFill/>
                        </a:ln>
                        <a:solidFill>
                          <a:schemeClr val="tx1"/>
                        </a:solidFill>
                        <a:effectLst/>
                        <a:latin typeface="Arial" pitchFamily="34" charset="0"/>
                        <a:ea typeface="宋体" pitchFamily="2" charset="-122"/>
                      </a:endParaRP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zh-CN" altLang="zh-CN" sz="1200" b="0" i="0" u="none" strike="noStrike" cap="none" normalizeH="0" baseline="0" smtClean="0">
                        <a:ln>
                          <a:noFill/>
                        </a:ln>
                        <a:solidFill>
                          <a:schemeClr val="tx1"/>
                        </a:solidFill>
                        <a:effectLst/>
                        <a:latin typeface="Arial" pitchFamily="34" charset="0"/>
                        <a:ea typeface="宋体" pitchFamily="2"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zh-CN" altLang="zh-CN" sz="1200" b="0" i="0" u="none" strike="noStrike" cap="none" normalizeH="0" baseline="0" smtClean="0">
                        <a:ln>
                          <a:noFill/>
                        </a:ln>
                        <a:solidFill>
                          <a:schemeClr val="tx1"/>
                        </a:solidFill>
                        <a:effectLst/>
                        <a:latin typeface="Arial" pitchFamily="34" charset="0"/>
                        <a:ea typeface="宋体" pitchFamily="2"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zh-CN" altLang="zh-CN" sz="1200" b="0" i="0" u="none" strike="noStrike" cap="none" normalizeH="0" baseline="0" smtClean="0">
                        <a:ln>
                          <a:noFill/>
                        </a:ln>
                        <a:solidFill>
                          <a:schemeClr val="tx1"/>
                        </a:solidFill>
                        <a:effectLst/>
                        <a:latin typeface="Arial" pitchFamily="34" charset="0"/>
                        <a:ea typeface="宋体" pitchFamily="2"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0">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ctr" defTabSz="914400" rtl="0" eaLnBrk="1" fontAlgn="base" latinLnBrk="0" hangingPunct="1">
                        <a:lnSpc>
                          <a:spcPct val="130000"/>
                        </a:lnSpc>
                        <a:spcBef>
                          <a:spcPct val="50000"/>
                        </a:spcBef>
                        <a:spcAft>
                          <a:spcPct val="0"/>
                        </a:spcAft>
                        <a:buClr>
                          <a:schemeClr val="hlink"/>
                        </a:buClr>
                        <a:buSzPct val="70000"/>
                        <a:buFont typeface="Wingdings" pitchFamily="2" charset="2"/>
                        <a:buNone/>
                        <a:tabLst/>
                      </a:pPr>
                      <a:r>
                        <a:rPr kumimoji="0" lang="en-US" altLang="zh-CN" sz="1200" b="0" i="0" u="none" strike="noStrike" cap="none" normalizeH="0" baseline="0" smtClean="0">
                          <a:ln>
                            <a:noFill/>
                          </a:ln>
                          <a:solidFill>
                            <a:schemeClr val="tx1"/>
                          </a:solidFill>
                          <a:effectLst/>
                          <a:latin typeface="Arial" pitchFamily="34" charset="0"/>
                          <a:ea typeface="仿宋_GB2312" pitchFamily="49" charset="-122"/>
                        </a:rPr>
                        <a:t>7</a:t>
                      </a:r>
                      <a:endParaRPr kumimoji="0" lang="en-US" altLang="zh-CN" sz="1200" b="0" i="0" u="none" strike="noStrike" cap="none" normalizeH="0" baseline="0" smtClean="0">
                        <a:ln>
                          <a:noFill/>
                        </a:ln>
                        <a:solidFill>
                          <a:schemeClr val="tx1"/>
                        </a:solidFill>
                        <a:effectLst/>
                        <a:latin typeface="Arial" pitchFamily="34" charset="0"/>
                        <a:ea typeface="黑体" pitchFamily="49"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zh-CN" altLang="zh-CN" sz="1200" b="0" i="0" u="none" strike="noStrike" cap="none" normalizeH="0" baseline="0" smtClean="0">
                        <a:ln>
                          <a:noFill/>
                        </a:ln>
                        <a:solidFill>
                          <a:schemeClr val="tx1"/>
                        </a:solidFill>
                        <a:effectLst/>
                        <a:latin typeface="Arial" pitchFamily="34" charset="0"/>
                        <a:ea typeface="宋体"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CN" altLang="en-US"/>
                    </a:p>
                  </a:txBody>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zh-CN" altLang="zh-CN" sz="1200" b="0" i="0" u="none" strike="noStrike" cap="none" normalizeH="0" baseline="0" smtClean="0">
                        <a:ln>
                          <a:noFill/>
                        </a:ln>
                        <a:solidFill>
                          <a:schemeClr val="tx1"/>
                        </a:solidFill>
                        <a:effectLst/>
                        <a:latin typeface="Arial" pitchFamily="34" charset="0"/>
                        <a:ea typeface="宋体" pitchFamily="2" charset="-122"/>
                      </a:endParaRPr>
                    </a:p>
                  </a:txBody>
                  <a:tcPr anchor="ct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zh-CN" altLang="zh-CN" sz="1200" b="0" i="0" u="none" strike="noStrike" cap="none" normalizeH="0" baseline="0" smtClean="0">
                        <a:ln>
                          <a:noFill/>
                        </a:ln>
                        <a:solidFill>
                          <a:schemeClr val="tx1"/>
                        </a:solidFill>
                        <a:effectLst/>
                        <a:latin typeface="Arial" pitchFamily="34" charset="0"/>
                        <a:ea typeface="宋体" pitchFamily="2" charset="-122"/>
                      </a:endParaRP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zh-CN" altLang="zh-CN" sz="1200" b="0" i="0" u="none" strike="noStrike" cap="none" normalizeH="0" baseline="0" smtClean="0">
                        <a:ln>
                          <a:noFill/>
                        </a:ln>
                        <a:solidFill>
                          <a:schemeClr val="tx1"/>
                        </a:solidFill>
                        <a:effectLst/>
                        <a:latin typeface="Arial" pitchFamily="34" charset="0"/>
                        <a:ea typeface="宋体" pitchFamily="2"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zh-CN" altLang="zh-CN" sz="1200" b="0" i="0" u="none" strike="noStrike" cap="none" normalizeH="0" baseline="0" smtClean="0">
                        <a:ln>
                          <a:noFill/>
                        </a:ln>
                        <a:solidFill>
                          <a:schemeClr val="tx1"/>
                        </a:solidFill>
                        <a:effectLst/>
                        <a:latin typeface="Arial" pitchFamily="34" charset="0"/>
                        <a:ea typeface="宋体" pitchFamily="2"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zh-CN" altLang="zh-CN" sz="1200" b="0" i="0" u="none" strike="noStrike" cap="none" normalizeH="0" baseline="0" smtClean="0">
                        <a:ln>
                          <a:noFill/>
                        </a:ln>
                        <a:solidFill>
                          <a:schemeClr val="tx1"/>
                        </a:solidFill>
                        <a:effectLst/>
                        <a:latin typeface="Arial" pitchFamily="34" charset="0"/>
                        <a:ea typeface="宋体" pitchFamily="2" charset="-122"/>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0">
                <a:tc gridSpan="2">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30000"/>
                        </a:lnSpc>
                        <a:spcBef>
                          <a:spcPct val="50000"/>
                        </a:spcBef>
                        <a:spcAft>
                          <a:spcPct val="0"/>
                        </a:spcAft>
                        <a:buClr>
                          <a:schemeClr val="hlink"/>
                        </a:buClr>
                        <a:buSzPct val="70000"/>
                        <a:buFont typeface="Wingdings" pitchFamily="2" charset="2"/>
                        <a:buNone/>
                        <a:tabLst/>
                      </a:pPr>
                      <a:r>
                        <a:rPr kumimoji="0" lang="zh-CN" altLang="en-US" sz="1200" b="1" i="0" u="none" strike="noStrike" cap="none" normalizeH="0" baseline="0" smtClean="0">
                          <a:ln>
                            <a:noFill/>
                          </a:ln>
                          <a:solidFill>
                            <a:schemeClr val="tx1"/>
                          </a:solidFill>
                          <a:effectLst/>
                          <a:latin typeface="Arial" pitchFamily="34" charset="0"/>
                          <a:ea typeface="宋体" pitchFamily="2" charset="-122"/>
                        </a:rPr>
                        <a:t>工作分析主要编制人员</a:t>
                      </a:r>
                      <a:endParaRPr kumimoji="0" lang="zh-CN" altLang="en-US" sz="1200" b="0" i="0" u="none" strike="noStrike" cap="none" normalizeH="0" baseline="0" smtClean="0">
                        <a:ln>
                          <a:noFill/>
                        </a:ln>
                        <a:solidFill>
                          <a:schemeClr val="tx1"/>
                        </a:solidFill>
                        <a:effectLst/>
                        <a:latin typeface="Arial" pitchFamily="34" charset="0"/>
                        <a:ea typeface="黑体" pitchFamily="49"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CN" altLang="en-US"/>
                    </a:p>
                  </a:txBody>
                  <a:tcPr/>
                </a:tc>
                <a:tc gridSpan="6">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zh-CN" altLang="zh-CN" sz="1200" b="0" i="0" u="none" strike="noStrike" cap="none" normalizeH="0" baseline="0" smtClean="0">
                        <a:ln>
                          <a:noFill/>
                        </a:ln>
                        <a:solidFill>
                          <a:schemeClr val="tx1"/>
                        </a:solidFill>
                        <a:effectLst/>
                        <a:latin typeface="Arial" pitchFamily="34" charset="0"/>
                        <a:ea typeface="宋体"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10008"/>
                  </a:ext>
                </a:extLst>
              </a:tr>
              <a:tr h="0">
                <a:tc gridSpan="2">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30000"/>
                        </a:lnSpc>
                        <a:spcBef>
                          <a:spcPct val="50000"/>
                        </a:spcBef>
                        <a:spcAft>
                          <a:spcPct val="0"/>
                        </a:spcAft>
                        <a:buClr>
                          <a:schemeClr val="hlink"/>
                        </a:buClr>
                        <a:buSzPct val="70000"/>
                        <a:buFont typeface="Wingdings" pitchFamily="2" charset="2"/>
                        <a:buNone/>
                        <a:tabLst/>
                      </a:pPr>
                      <a:r>
                        <a:rPr kumimoji="0" lang="zh-CN" altLang="en-US" sz="1200" b="1" i="0" u="none" strike="noStrike" cap="none" normalizeH="0" baseline="0" smtClean="0">
                          <a:ln>
                            <a:noFill/>
                          </a:ln>
                          <a:solidFill>
                            <a:schemeClr val="tx1"/>
                          </a:solidFill>
                          <a:effectLst/>
                          <a:latin typeface="Arial" pitchFamily="34" charset="0"/>
                          <a:ea typeface="宋体" pitchFamily="2" charset="-122"/>
                        </a:rPr>
                        <a:t>经如下人员批准</a:t>
                      </a:r>
                      <a:endParaRPr kumimoji="0" lang="zh-CN" altLang="en-US" sz="1200" b="0" i="0" u="none" strike="noStrike" cap="none" normalizeH="0" baseline="0" smtClean="0">
                        <a:ln>
                          <a:noFill/>
                        </a:ln>
                        <a:solidFill>
                          <a:schemeClr val="tx1"/>
                        </a:solidFill>
                        <a:effectLst/>
                        <a:latin typeface="Arial" pitchFamily="34" charset="0"/>
                        <a:ea typeface="黑体" pitchFamily="49"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CN" altLang="en-US"/>
                    </a:p>
                  </a:txBody>
                  <a:tcPr/>
                </a:tc>
                <a:tc gridSpan="6">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zh-CN" altLang="zh-CN" sz="1200" b="0" i="0" u="none" strike="noStrike" cap="none" normalizeH="0" baseline="0" dirty="0" smtClean="0">
                        <a:ln>
                          <a:noFill/>
                        </a:ln>
                        <a:solidFill>
                          <a:schemeClr val="tx1"/>
                        </a:solidFill>
                        <a:effectLst/>
                        <a:latin typeface="Arial" pitchFamily="34" charset="0"/>
                        <a:ea typeface="宋体"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2068498865"/>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3434" cy="6858000"/>
          </a:xfrm>
          <a:prstGeom prst="rect">
            <a:avLst/>
          </a:prstGeom>
        </p:spPr>
      </p:pic>
      <p:sp>
        <p:nvSpPr>
          <p:cNvPr id="3" name="Rectangle 6"/>
          <p:cNvSpPr txBox="1">
            <a:spLocks noRot="1" noChangeArrowheads="1"/>
          </p:cNvSpPr>
          <p:nvPr/>
        </p:nvSpPr>
        <p:spPr>
          <a:xfrm>
            <a:off x="1992313" y="1268413"/>
            <a:ext cx="7772400" cy="10350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4800" b="1" smtClean="0">
                <a:solidFill>
                  <a:srgbClr val="FF3300"/>
                </a:solidFill>
                <a:ea typeface="黑体" panose="02010609060101010101" pitchFamily="49" charset="-122"/>
              </a:rPr>
              <a:t>（一）工作步骤的划分</a:t>
            </a:r>
            <a:endParaRPr lang="zh-CN" altLang="en-US" sz="4800" b="1" dirty="0">
              <a:solidFill>
                <a:srgbClr val="FF3300"/>
              </a:solidFill>
              <a:ea typeface="黑体" panose="02010609060101010101" pitchFamily="49" charset="-122"/>
            </a:endParaRPr>
          </a:p>
        </p:txBody>
      </p:sp>
      <p:sp>
        <p:nvSpPr>
          <p:cNvPr id="4" name="Text Box 7"/>
          <p:cNvSpPr txBox="1">
            <a:spLocks noChangeArrowheads="1"/>
          </p:cNvSpPr>
          <p:nvPr/>
        </p:nvSpPr>
        <p:spPr bwMode="auto">
          <a:xfrm>
            <a:off x="2279651" y="2997200"/>
            <a:ext cx="7921625" cy="2419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9pPr>
          </a:lstStyle>
          <a:p>
            <a:pPr algn="l" eaLnBrk="1" hangingPunct="1">
              <a:lnSpc>
                <a:spcPct val="90000"/>
              </a:lnSpc>
              <a:buFontTx/>
              <a:buChar char="•"/>
            </a:pPr>
            <a:r>
              <a:rPr lang="en-US" altLang="zh-CN" sz="2800" dirty="0">
                <a:latin typeface="Times New Roman" panose="02020603050405020304" pitchFamily="18" charset="0"/>
              </a:rPr>
              <a:t> </a:t>
            </a:r>
            <a:r>
              <a:rPr lang="zh-CN" altLang="en-US" sz="2800" dirty="0">
                <a:latin typeface="Times New Roman" panose="02020603050405020304" pitchFamily="18" charset="0"/>
              </a:rPr>
              <a:t>先从头到尾列出每一作业步骤</a:t>
            </a:r>
          </a:p>
          <a:p>
            <a:pPr algn="l" eaLnBrk="1" hangingPunct="1">
              <a:lnSpc>
                <a:spcPct val="90000"/>
              </a:lnSpc>
              <a:buFontTx/>
              <a:buChar char="•"/>
            </a:pPr>
            <a:r>
              <a:rPr lang="zh-CN" altLang="en-US" sz="2800" dirty="0">
                <a:latin typeface="Times New Roman" panose="02020603050405020304" pitchFamily="18" charset="0"/>
              </a:rPr>
              <a:t> 在完整列出作业步骤前不要急于跳到“潜在的危险” 一栏</a:t>
            </a:r>
          </a:p>
          <a:p>
            <a:pPr algn="l" eaLnBrk="1" hangingPunct="1">
              <a:lnSpc>
                <a:spcPct val="90000"/>
              </a:lnSpc>
              <a:buFontTx/>
              <a:buChar char="•"/>
            </a:pPr>
            <a:r>
              <a:rPr lang="zh-CN" altLang="en-US" sz="2800" dirty="0">
                <a:latin typeface="Times New Roman" panose="02020603050405020304" pitchFamily="18" charset="0"/>
              </a:rPr>
              <a:t> 每一作业步骤应是“做什么”而不是“如何做什么”</a:t>
            </a:r>
          </a:p>
          <a:p>
            <a:pPr algn="l" eaLnBrk="1" hangingPunct="1">
              <a:lnSpc>
                <a:spcPct val="90000"/>
              </a:lnSpc>
              <a:buFontTx/>
              <a:buChar char="•"/>
            </a:pPr>
            <a:r>
              <a:rPr lang="zh-CN" altLang="en-US" sz="2800" dirty="0">
                <a:latin typeface="Times New Roman" panose="02020603050405020304" pitchFamily="18" charset="0"/>
              </a:rPr>
              <a:t> 如作业步骤超过</a:t>
            </a:r>
            <a:r>
              <a:rPr lang="en-US" altLang="zh-CN" sz="2800" dirty="0">
                <a:latin typeface="Times New Roman" panose="02020603050405020304" pitchFamily="18" charset="0"/>
              </a:rPr>
              <a:t>10</a:t>
            </a:r>
            <a:r>
              <a:rPr lang="zh-CN" altLang="en-US" sz="2800" dirty="0">
                <a:latin typeface="Times New Roman" panose="02020603050405020304" pitchFamily="18" charset="0"/>
              </a:rPr>
              <a:t>步则应考虑划分成不同的作业</a:t>
            </a:r>
          </a:p>
        </p:txBody>
      </p:sp>
    </p:spTree>
    <p:extLst>
      <p:ext uri="{BB962C8B-B14F-4D97-AF65-F5344CB8AC3E}">
        <p14:creationId xmlns:p14="http://schemas.microsoft.com/office/powerpoint/2010/main" val="831176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3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4">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iterate type="wd">
                                    <p:tmPct val="100000"/>
                                  </p:iterate>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3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300" fill="hold"/>
                                        <p:tgtEl>
                                          <p:spTgt spid="4">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iterate type="wd">
                                    <p:tmPct val="100000"/>
                                  </p:iterate>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3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300" fill="hold"/>
                                        <p:tgtEl>
                                          <p:spTgt spid="4">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iterate type="wd">
                                    <p:tmPct val="100000"/>
                                  </p:iterate>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3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300" fill="hold"/>
                                        <p:tgtEl>
                                          <p:spTgt spid="4">
                                            <p:txEl>
                                              <p:pRg st="3" end="3"/>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utoUpdateAnimBg="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3434" cy="6858000"/>
          </a:xfrm>
          <a:prstGeom prst="rect">
            <a:avLst/>
          </a:prstGeom>
        </p:spPr>
      </p:pic>
      <p:sp>
        <p:nvSpPr>
          <p:cNvPr id="3" name="Text Box 6"/>
          <p:cNvSpPr txBox="1">
            <a:spLocks noChangeArrowheads="1"/>
          </p:cNvSpPr>
          <p:nvPr/>
        </p:nvSpPr>
        <p:spPr bwMode="auto">
          <a:xfrm>
            <a:off x="1992313" y="1412875"/>
            <a:ext cx="80645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9pPr>
          </a:lstStyle>
          <a:p>
            <a:pPr algn="l" eaLnBrk="1" hangingPunct="1"/>
            <a:r>
              <a:rPr kumimoji="1" lang="zh-CN" altLang="en-US" sz="2400" dirty="0">
                <a:solidFill>
                  <a:schemeClr val="accent2"/>
                </a:solidFill>
                <a:latin typeface="Times New Roman" panose="02020603050405020304" pitchFamily="18" charset="0"/>
              </a:rPr>
              <a:t>根据逻辑顺序，列出开展某项作业的基本工作步骤</a:t>
            </a:r>
          </a:p>
          <a:p>
            <a:pPr algn="l" eaLnBrk="1" hangingPunct="1"/>
            <a:r>
              <a:rPr kumimoji="1" lang="zh-CN" altLang="en-US" sz="1600" dirty="0">
                <a:latin typeface="Times New Roman" panose="02020603050405020304" pitchFamily="18" charset="0"/>
              </a:rPr>
              <a:t>分解时应考虑</a:t>
            </a:r>
            <a:r>
              <a:rPr kumimoji="1" lang="en-US" altLang="zh-CN" sz="1600" dirty="0">
                <a:latin typeface="Times New Roman" panose="02020603050405020304" pitchFamily="18" charset="0"/>
              </a:rPr>
              <a:t>3</a:t>
            </a:r>
            <a:r>
              <a:rPr kumimoji="1" lang="zh-CN" altLang="en-US" sz="1600" dirty="0">
                <a:latin typeface="Times New Roman" panose="02020603050405020304" pitchFamily="18" charset="0"/>
              </a:rPr>
              <a:t>种变化：工作内容（如工作性质、使用的工具）、地点、人员。</a:t>
            </a:r>
          </a:p>
        </p:txBody>
      </p:sp>
      <p:sp>
        <p:nvSpPr>
          <p:cNvPr id="4" name="Text Box 7"/>
          <p:cNvSpPr txBox="1">
            <a:spLocks noChangeArrowheads="1"/>
          </p:cNvSpPr>
          <p:nvPr/>
        </p:nvSpPr>
        <p:spPr bwMode="auto">
          <a:xfrm>
            <a:off x="1992314" y="2492375"/>
            <a:ext cx="7920037" cy="1646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9pPr>
          </a:lstStyle>
          <a:p>
            <a:pPr algn="l" eaLnBrk="1" hangingPunct="1">
              <a:spcBef>
                <a:spcPct val="0"/>
              </a:spcBef>
            </a:pPr>
            <a:r>
              <a:rPr kumimoji="1" lang="zh-CN" altLang="en-US" sz="2400" dirty="0">
                <a:solidFill>
                  <a:schemeClr val="accent2"/>
                </a:solidFill>
                <a:latin typeface="Times New Roman" panose="02020603050405020304" pitchFamily="18" charset="0"/>
              </a:rPr>
              <a:t>尽可能细分成</a:t>
            </a:r>
            <a:r>
              <a:rPr kumimoji="1" lang="en-US" altLang="zh-CN" sz="2400" dirty="0">
                <a:solidFill>
                  <a:schemeClr val="accent2"/>
                </a:solidFill>
                <a:latin typeface="Times New Roman" panose="02020603050405020304" pitchFamily="18" charset="0"/>
              </a:rPr>
              <a:t>5~10</a:t>
            </a:r>
            <a:r>
              <a:rPr kumimoji="1" lang="zh-CN" altLang="en-US" sz="2400" dirty="0">
                <a:solidFill>
                  <a:schemeClr val="accent2"/>
                </a:solidFill>
                <a:latin typeface="Times New Roman" panose="02020603050405020304" pitchFamily="18" charset="0"/>
              </a:rPr>
              <a:t>个步骤</a:t>
            </a:r>
          </a:p>
          <a:p>
            <a:pPr algn="l" eaLnBrk="1" hangingPunct="1">
              <a:spcBef>
                <a:spcPct val="0"/>
              </a:spcBef>
            </a:pPr>
            <a:r>
              <a:rPr kumimoji="1" lang="en-US" altLang="zh-CN" dirty="0">
                <a:latin typeface="Times New Roman" panose="02020603050405020304" pitchFamily="18" charset="0"/>
              </a:rPr>
              <a:t>-</a:t>
            </a:r>
            <a:r>
              <a:rPr kumimoji="1" lang="zh-CN" altLang="en-US" dirty="0">
                <a:latin typeface="Times New Roman" panose="02020603050405020304" pitchFamily="18" charset="0"/>
              </a:rPr>
              <a:t>步骤不能太详细，也不要太笼统</a:t>
            </a:r>
          </a:p>
          <a:p>
            <a:pPr algn="l" eaLnBrk="1" hangingPunct="1">
              <a:spcBef>
                <a:spcPct val="0"/>
              </a:spcBef>
            </a:pPr>
            <a:r>
              <a:rPr kumimoji="1" lang="en-US" altLang="zh-CN" dirty="0">
                <a:latin typeface="Times New Roman" panose="02020603050405020304" pitchFamily="18" charset="0"/>
              </a:rPr>
              <a:t>-</a:t>
            </a:r>
            <a:r>
              <a:rPr kumimoji="1" lang="zh-CN" altLang="en-US" dirty="0">
                <a:latin typeface="Times New Roman" panose="02020603050405020304" pitchFamily="18" charset="0"/>
              </a:rPr>
              <a:t>应注重工作步骤之间的连贯性，确保没有遗漏</a:t>
            </a:r>
          </a:p>
          <a:p>
            <a:pPr algn="l" eaLnBrk="1" hangingPunct="1">
              <a:spcBef>
                <a:spcPct val="0"/>
              </a:spcBef>
            </a:pPr>
            <a:r>
              <a:rPr kumimoji="1" lang="en-US" altLang="zh-CN" dirty="0">
                <a:latin typeface="Times New Roman" panose="02020603050405020304" pitchFamily="18" charset="0"/>
              </a:rPr>
              <a:t>-</a:t>
            </a:r>
            <a:r>
              <a:rPr kumimoji="1" lang="zh-CN" altLang="en-US" dirty="0">
                <a:latin typeface="Times New Roman" panose="02020603050405020304" pitchFamily="18" charset="0"/>
              </a:rPr>
              <a:t>步骤的细分程度决定于工作的负责程度和评价人员的经验</a:t>
            </a:r>
          </a:p>
          <a:p>
            <a:pPr algn="l" eaLnBrk="1" hangingPunct="1">
              <a:spcBef>
                <a:spcPct val="0"/>
              </a:spcBef>
            </a:pPr>
            <a:r>
              <a:rPr kumimoji="1" lang="zh-CN" altLang="en-US" sz="2400" dirty="0">
                <a:solidFill>
                  <a:srgbClr val="FF3300"/>
                </a:solidFill>
                <a:latin typeface="Times New Roman" panose="02020603050405020304" pitchFamily="18" charset="0"/>
              </a:rPr>
              <a:t>如果工作步骤超过</a:t>
            </a:r>
            <a:r>
              <a:rPr kumimoji="1" lang="en-US" altLang="zh-CN" sz="2400" dirty="0">
                <a:solidFill>
                  <a:srgbClr val="FF3300"/>
                </a:solidFill>
                <a:latin typeface="Times New Roman" panose="02020603050405020304" pitchFamily="18" charset="0"/>
              </a:rPr>
              <a:t>10</a:t>
            </a:r>
            <a:r>
              <a:rPr kumimoji="1" lang="zh-CN" altLang="en-US" sz="2400" dirty="0">
                <a:solidFill>
                  <a:srgbClr val="FF3300"/>
                </a:solidFill>
                <a:latin typeface="Times New Roman" panose="02020603050405020304" pitchFamily="18" charset="0"/>
              </a:rPr>
              <a:t>项，则应考虑划分成不同的作业</a:t>
            </a:r>
          </a:p>
        </p:txBody>
      </p:sp>
      <p:sp>
        <p:nvSpPr>
          <p:cNvPr id="5" name="Rectangle 5"/>
          <p:cNvSpPr>
            <a:spLocks noChangeArrowheads="1"/>
          </p:cNvSpPr>
          <p:nvPr/>
        </p:nvSpPr>
        <p:spPr bwMode="auto">
          <a:xfrm>
            <a:off x="1919289" y="4292600"/>
            <a:ext cx="8569325" cy="173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9pPr>
          </a:lstStyle>
          <a:p>
            <a:pPr algn="l">
              <a:spcBef>
                <a:spcPct val="0"/>
              </a:spcBef>
            </a:pPr>
            <a:r>
              <a:rPr kumimoji="1" lang="zh-CN" altLang="en-US" dirty="0">
                <a:solidFill>
                  <a:srgbClr val="FF3300"/>
                </a:solidFill>
              </a:rPr>
              <a:t>步骤描述应：</a:t>
            </a:r>
          </a:p>
          <a:p>
            <a:pPr algn="l">
              <a:spcBef>
                <a:spcPct val="0"/>
              </a:spcBef>
            </a:pPr>
            <a:r>
              <a:rPr kumimoji="1" lang="zh-CN" altLang="en-US" dirty="0">
                <a:solidFill>
                  <a:schemeClr val="accent2"/>
                </a:solidFill>
              </a:rPr>
              <a:t>详细而准确；</a:t>
            </a:r>
          </a:p>
          <a:p>
            <a:pPr algn="l">
              <a:spcBef>
                <a:spcPct val="0"/>
              </a:spcBef>
            </a:pPr>
            <a:r>
              <a:rPr kumimoji="1" lang="zh-CN" altLang="en-US" dirty="0">
                <a:solidFill>
                  <a:schemeClr val="accent2"/>
                </a:solidFill>
              </a:rPr>
              <a:t>使用动词，如：  等；</a:t>
            </a:r>
          </a:p>
          <a:p>
            <a:pPr algn="l">
              <a:spcBef>
                <a:spcPct val="0"/>
              </a:spcBef>
            </a:pPr>
            <a:r>
              <a:rPr kumimoji="1" lang="zh-CN" altLang="en-US" dirty="0">
                <a:solidFill>
                  <a:schemeClr val="accent2"/>
                </a:solidFill>
              </a:rPr>
              <a:t>描述做什么，不应描述怎样做；按照时间顺寻排列；</a:t>
            </a:r>
          </a:p>
          <a:p>
            <a:pPr algn="l">
              <a:spcBef>
                <a:spcPct val="0"/>
              </a:spcBef>
            </a:pPr>
            <a:r>
              <a:rPr kumimoji="1" lang="zh-CN" altLang="en-US" dirty="0">
                <a:solidFill>
                  <a:schemeClr val="accent2"/>
                </a:solidFill>
              </a:rPr>
              <a:t>每个步骤标识上一个编号，以便记录；</a:t>
            </a:r>
          </a:p>
          <a:p>
            <a:pPr algn="l">
              <a:spcBef>
                <a:spcPct val="0"/>
              </a:spcBef>
            </a:pPr>
            <a:r>
              <a:rPr kumimoji="1" lang="zh-CN" altLang="en-US" dirty="0">
                <a:solidFill>
                  <a:schemeClr val="accent2"/>
                </a:solidFill>
              </a:rPr>
              <a:t>在完整列出工作步骤前，不要急于跳到“识别潜在的危险”一栏</a:t>
            </a:r>
          </a:p>
        </p:txBody>
      </p:sp>
    </p:spTree>
    <p:extLst>
      <p:ext uri="{BB962C8B-B14F-4D97-AF65-F5344CB8AC3E}">
        <p14:creationId xmlns:p14="http://schemas.microsoft.com/office/powerpoint/2010/main" val="560777438"/>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3434" cy="6858000"/>
          </a:xfrm>
          <a:prstGeom prst="rect">
            <a:avLst/>
          </a:prstGeom>
        </p:spPr>
      </p:pic>
      <p:sp>
        <p:nvSpPr>
          <p:cNvPr id="3" name="Text Box 5"/>
          <p:cNvSpPr txBox="1">
            <a:spLocks noChangeArrowheads="1"/>
          </p:cNvSpPr>
          <p:nvPr/>
        </p:nvSpPr>
        <p:spPr bwMode="auto">
          <a:xfrm>
            <a:off x="1847850" y="1557338"/>
            <a:ext cx="7424939" cy="5909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57200" indent="-457200" algn="l" eaLnBrk="0" hangingPunct="0">
              <a:spcBef>
                <a:spcPct val="20000"/>
              </a:spcBef>
              <a:buClr>
                <a:schemeClr val="hlink"/>
              </a:buClr>
              <a:buSzPct val="70000"/>
              <a:buFont typeface="Wingdings" panose="05000000000000000000" pitchFamily="2" charset="2"/>
              <a:buChar char="v"/>
              <a:defRPr sz="3200">
                <a:solidFill>
                  <a:schemeClr val="tx1"/>
                </a:solidFill>
                <a:latin typeface="Arial" panose="020B0604020202020204" pitchFamily="34" charset="0"/>
                <a:ea typeface="宋体" panose="02010600030101010101" pitchFamily="2" charset="-122"/>
              </a:defRPr>
            </a:lvl1pPr>
            <a:lvl2pPr marL="914400" indent="-457200" algn="l" eaLnBrk="0" hangingPunct="0">
              <a:spcBef>
                <a:spcPct val="20000"/>
              </a:spcBef>
              <a:buClr>
                <a:schemeClr val="accent2"/>
              </a:buClr>
              <a:buSzPct val="85000"/>
              <a:buFont typeface="Wingdings" panose="05000000000000000000" pitchFamily="2" charset="2"/>
              <a:buChar char=""/>
              <a:defRPr sz="2800">
                <a:solidFill>
                  <a:schemeClr val="tx1"/>
                </a:solidFill>
                <a:latin typeface="Arial" panose="020B0604020202020204" pitchFamily="34" charset="0"/>
                <a:ea typeface="宋体" panose="02010600030101010101" pitchFamily="2" charset="-122"/>
              </a:defRPr>
            </a:lvl2pPr>
            <a:lvl3pPr marL="1371600" indent="-457200" algn="l" eaLnBrk="0" hangingPunct="0">
              <a:spcBef>
                <a:spcPct val="20000"/>
              </a:spcBef>
              <a:buClr>
                <a:schemeClr val="hlink"/>
              </a:buClr>
              <a:buSzPct val="80000"/>
              <a:buFont typeface="Wingdings" panose="05000000000000000000" pitchFamily="2" charset="2"/>
              <a:buChar char="v"/>
              <a:defRPr sz="2400">
                <a:solidFill>
                  <a:schemeClr val="tx1"/>
                </a:solidFill>
                <a:latin typeface="Arial" panose="020B0604020202020204" pitchFamily="34" charset="0"/>
                <a:ea typeface="宋体" panose="02010600030101010101" pitchFamily="2" charset="-122"/>
              </a:defRPr>
            </a:lvl3pPr>
            <a:lvl4pPr marL="1828800" indent="-457200" algn="l" eaLnBrk="0" hangingPunct="0">
              <a:spcBef>
                <a:spcPct val="20000"/>
              </a:spcBef>
              <a:buClr>
                <a:schemeClr val="accent2"/>
              </a:buClr>
              <a:buSzPct val="90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4pPr>
            <a:lvl5pPr marL="2286000" indent="-457200" algn="l" eaLnBrk="0" hangingPunct="0">
              <a:spcBef>
                <a:spcPct val="20000"/>
              </a:spcBef>
              <a:buClr>
                <a:schemeClr val="hlink"/>
              </a:buClr>
              <a:buSzPct val="8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5pPr>
            <a:lvl6pPr marL="2743200" indent="-4572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6pPr>
            <a:lvl7pPr marL="3200400" indent="-4572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7pPr>
            <a:lvl8pPr marL="3657600" indent="-4572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8pPr>
            <a:lvl9pPr marL="4114800" indent="-4572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9pPr>
          </a:lstStyle>
          <a:p>
            <a:pPr eaLnBrk="1" hangingPunct="1">
              <a:lnSpc>
                <a:spcPct val="90000"/>
              </a:lnSpc>
              <a:spcBef>
                <a:spcPct val="50000"/>
              </a:spcBef>
              <a:buClrTx/>
              <a:buSzTx/>
              <a:buFontTx/>
              <a:buNone/>
            </a:pPr>
            <a:r>
              <a:rPr lang="zh-CN" altLang="en-US" sz="3600" dirty="0">
                <a:latin typeface="Times New Roman" panose="02020603050405020304" pitchFamily="18" charset="0"/>
              </a:rPr>
              <a:t>换灯泡工作步骤的划分示例</a:t>
            </a:r>
            <a:r>
              <a:rPr lang="zh-CN" altLang="en-US" sz="3600" dirty="0" smtClean="0">
                <a:latin typeface="Times New Roman" panose="02020603050405020304" pitchFamily="18" charset="0"/>
              </a:rPr>
              <a:t>：</a:t>
            </a:r>
            <a:endParaRPr lang="en-US" altLang="zh-CN" sz="3600" dirty="0">
              <a:latin typeface="Times New Roman" panose="02020603050405020304" pitchFamily="18" charset="0"/>
            </a:endParaRPr>
          </a:p>
        </p:txBody>
      </p:sp>
      <p:graphicFrame>
        <p:nvGraphicFramePr>
          <p:cNvPr id="4" name="Group 6"/>
          <p:cNvGraphicFramePr>
            <a:graphicFrameLocks noGrp="1"/>
          </p:cNvGraphicFramePr>
          <p:nvPr>
            <p:extLst>
              <p:ext uri="{D42A27DB-BD31-4B8C-83A1-F6EECF244321}">
                <p14:modId xmlns:p14="http://schemas.microsoft.com/office/powerpoint/2010/main" val="27935770"/>
              </p:ext>
            </p:extLst>
          </p:nvPr>
        </p:nvGraphicFramePr>
        <p:xfrm>
          <a:off x="1847851" y="2420939"/>
          <a:ext cx="8640763" cy="3595727"/>
        </p:xfrm>
        <a:graphic>
          <a:graphicData uri="http://schemas.openxmlformats.org/drawingml/2006/table">
            <a:tbl>
              <a:tblPr/>
              <a:tblGrid>
                <a:gridCol w="439738">
                  <a:extLst>
                    <a:ext uri="{9D8B030D-6E8A-4147-A177-3AD203B41FA5}">
                      <a16:colId xmlns:a16="http://schemas.microsoft.com/office/drawing/2014/main" val="20000"/>
                    </a:ext>
                  </a:extLst>
                </a:gridCol>
                <a:gridCol w="1362075">
                  <a:extLst>
                    <a:ext uri="{9D8B030D-6E8A-4147-A177-3AD203B41FA5}">
                      <a16:colId xmlns:a16="http://schemas.microsoft.com/office/drawing/2014/main" val="20001"/>
                    </a:ext>
                  </a:extLst>
                </a:gridCol>
                <a:gridCol w="502121">
                  <a:extLst>
                    <a:ext uri="{9D8B030D-6E8A-4147-A177-3AD203B41FA5}">
                      <a16:colId xmlns:a16="http://schemas.microsoft.com/office/drawing/2014/main" val="20002"/>
                    </a:ext>
                  </a:extLst>
                </a:gridCol>
                <a:gridCol w="1647354">
                  <a:extLst>
                    <a:ext uri="{9D8B030D-6E8A-4147-A177-3AD203B41FA5}">
                      <a16:colId xmlns:a16="http://schemas.microsoft.com/office/drawing/2014/main" val="20003"/>
                    </a:ext>
                  </a:extLst>
                </a:gridCol>
                <a:gridCol w="2228850">
                  <a:extLst>
                    <a:ext uri="{9D8B030D-6E8A-4147-A177-3AD203B41FA5}">
                      <a16:colId xmlns:a16="http://schemas.microsoft.com/office/drawing/2014/main" val="20004"/>
                    </a:ext>
                  </a:extLst>
                </a:gridCol>
                <a:gridCol w="904875">
                  <a:extLst>
                    <a:ext uri="{9D8B030D-6E8A-4147-A177-3AD203B41FA5}">
                      <a16:colId xmlns:a16="http://schemas.microsoft.com/office/drawing/2014/main" val="20005"/>
                    </a:ext>
                  </a:extLst>
                </a:gridCol>
                <a:gridCol w="773112">
                  <a:extLst>
                    <a:ext uri="{9D8B030D-6E8A-4147-A177-3AD203B41FA5}">
                      <a16:colId xmlns:a16="http://schemas.microsoft.com/office/drawing/2014/main" val="20006"/>
                    </a:ext>
                  </a:extLst>
                </a:gridCol>
                <a:gridCol w="782638">
                  <a:extLst>
                    <a:ext uri="{9D8B030D-6E8A-4147-A177-3AD203B41FA5}">
                      <a16:colId xmlns:a16="http://schemas.microsoft.com/office/drawing/2014/main" val="20007"/>
                    </a:ext>
                  </a:extLst>
                </a:gridCol>
              </a:tblGrid>
              <a:tr h="566918">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30000"/>
                        </a:lnSpc>
                        <a:spcBef>
                          <a:spcPct val="50000"/>
                        </a:spcBef>
                        <a:spcAft>
                          <a:spcPct val="0"/>
                        </a:spcAft>
                        <a:buClr>
                          <a:schemeClr val="hlink"/>
                        </a:buClr>
                        <a:buSzPct val="70000"/>
                        <a:buFont typeface="Wingdings" pitchFamily="2" charset="2"/>
                        <a:buNone/>
                        <a:tabLst/>
                      </a:pPr>
                      <a:r>
                        <a:rPr kumimoji="0" lang="zh-CN" altLang="en-US" sz="1200" b="1" i="0" u="none" strike="noStrike" cap="none" normalizeH="0" baseline="0" dirty="0" smtClean="0">
                          <a:ln>
                            <a:noFill/>
                          </a:ln>
                          <a:solidFill>
                            <a:schemeClr val="tx1"/>
                          </a:solidFill>
                          <a:effectLst/>
                          <a:latin typeface="宋体" pitchFamily="2" charset="-122"/>
                          <a:ea typeface="宋体" pitchFamily="2" charset="-122"/>
                        </a:rPr>
                        <a:t>序号</a:t>
                      </a:r>
                      <a:endParaRPr kumimoji="0" lang="zh-CN" altLang="en-US" sz="1200" b="0" i="0" u="none" strike="noStrike" cap="none" normalizeH="0" baseline="0" dirty="0" smtClean="0">
                        <a:ln>
                          <a:noFill/>
                        </a:ln>
                        <a:solidFill>
                          <a:schemeClr val="tx1"/>
                        </a:solidFill>
                        <a:effectLst/>
                        <a:latin typeface="Arial" pitchFamily="34" charset="0"/>
                        <a:ea typeface="黑体" pitchFamily="49" charset="-122"/>
                      </a:endParaRPr>
                    </a:p>
                  </a:txBody>
                  <a:tcPr marT="45719" marB="4571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gridSpan="2">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ctr" defTabSz="914400" rtl="0" eaLnBrk="1" fontAlgn="base" latinLnBrk="0" hangingPunct="1">
                        <a:lnSpc>
                          <a:spcPct val="130000"/>
                        </a:lnSpc>
                        <a:spcBef>
                          <a:spcPct val="50000"/>
                        </a:spcBef>
                        <a:spcAft>
                          <a:spcPct val="0"/>
                        </a:spcAft>
                        <a:buClr>
                          <a:schemeClr val="hlink"/>
                        </a:buClr>
                        <a:buSzPct val="70000"/>
                        <a:buFont typeface="Wingdings" pitchFamily="2" charset="2"/>
                        <a:buNone/>
                        <a:tabLst/>
                      </a:pPr>
                      <a:r>
                        <a:rPr kumimoji="0" lang="zh-CN" altLang="en-US" sz="1200" b="1" i="0" u="none" strike="noStrike" cap="none" normalizeH="0" baseline="0" dirty="0" smtClean="0">
                          <a:ln>
                            <a:noFill/>
                          </a:ln>
                          <a:solidFill>
                            <a:schemeClr val="tx1"/>
                          </a:solidFill>
                          <a:effectLst/>
                          <a:latin typeface="宋体" pitchFamily="2" charset="-122"/>
                          <a:ea typeface="宋体" pitchFamily="2" charset="-122"/>
                        </a:rPr>
                        <a:t>重 要 工作 步 骤</a:t>
                      </a:r>
                      <a:endParaRPr kumimoji="0" lang="zh-CN" altLang="en-US" sz="1200" b="0" i="0" u="none" strike="noStrike" cap="none" normalizeH="0" baseline="0" dirty="0" smtClean="0">
                        <a:ln>
                          <a:noFill/>
                        </a:ln>
                        <a:solidFill>
                          <a:schemeClr val="tx1"/>
                        </a:solidFill>
                        <a:effectLst/>
                        <a:latin typeface="Arial" pitchFamily="34" charset="0"/>
                        <a:ea typeface="黑体" pitchFamily="49" charset="-122"/>
                      </a:endParaRPr>
                    </a:p>
                  </a:txBody>
                  <a:tcPr marT="45719" marB="4571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hMerge="1">
                  <a:txBody>
                    <a:bodyPr/>
                    <a:lstStyle/>
                    <a:p>
                      <a:endParaRPr lang="zh-CN" altLang="en-US"/>
                    </a:p>
                  </a:txBody>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ctr" defTabSz="914400" rtl="0" eaLnBrk="1" fontAlgn="base" latinLnBrk="0" hangingPunct="1">
                        <a:lnSpc>
                          <a:spcPct val="130000"/>
                        </a:lnSpc>
                        <a:spcBef>
                          <a:spcPct val="50000"/>
                        </a:spcBef>
                        <a:spcAft>
                          <a:spcPct val="0"/>
                        </a:spcAft>
                        <a:buClr>
                          <a:schemeClr val="hlink"/>
                        </a:buClr>
                        <a:buSzPct val="70000"/>
                        <a:buFont typeface="Wingdings" pitchFamily="2" charset="2"/>
                        <a:buNone/>
                        <a:tabLst/>
                      </a:pPr>
                      <a:r>
                        <a:rPr kumimoji="0" lang="zh-CN" altLang="en-US" sz="1200" b="1" i="0" u="none" strike="noStrike" cap="none" normalizeH="0" baseline="0" smtClean="0">
                          <a:ln>
                            <a:noFill/>
                          </a:ln>
                          <a:solidFill>
                            <a:schemeClr val="tx1"/>
                          </a:solidFill>
                          <a:effectLst/>
                          <a:latin typeface="宋体" pitchFamily="2" charset="-122"/>
                          <a:ea typeface="宋体" pitchFamily="2" charset="-122"/>
                        </a:rPr>
                        <a:t>危 险 因 素</a:t>
                      </a:r>
                      <a:endParaRPr kumimoji="0" lang="zh-CN" altLang="en-US" sz="1200" b="0" i="0" u="none" strike="noStrike" cap="none" normalizeH="0" baseline="0" smtClean="0">
                        <a:ln>
                          <a:noFill/>
                        </a:ln>
                        <a:solidFill>
                          <a:schemeClr val="tx1"/>
                        </a:solidFill>
                        <a:effectLst/>
                        <a:latin typeface="Arial" pitchFamily="34" charset="0"/>
                        <a:ea typeface="黑体" pitchFamily="49" charset="-122"/>
                      </a:endParaRPr>
                    </a:p>
                  </a:txBody>
                  <a:tcPr marT="45719" marB="45719" anchor="ct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ctr" defTabSz="914400" rtl="0" eaLnBrk="1" fontAlgn="base" latinLnBrk="0" hangingPunct="1">
                        <a:lnSpc>
                          <a:spcPct val="130000"/>
                        </a:lnSpc>
                        <a:spcBef>
                          <a:spcPct val="50000"/>
                        </a:spcBef>
                        <a:spcAft>
                          <a:spcPct val="0"/>
                        </a:spcAft>
                        <a:buClr>
                          <a:schemeClr val="hlink"/>
                        </a:buClr>
                        <a:buSzPct val="70000"/>
                        <a:buFont typeface="Wingdings" pitchFamily="2" charset="2"/>
                        <a:buNone/>
                        <a:tabLst/>
                      </a:pPr>
                      <a:r>
                        <a:rPr kumimoji="0" lang="zh-CN" altLang="en-US" sz="1200" b="1" i="0" u="none" strike="noStrike" cap="none" normalizeH="0" baseline="0" smtClean="0">
                          <a:ln>
                            <a:noFill/>
                          </a:ln>
                          <a:solidFill>
                            <a:schemeClr val="tx1"/>
                          </a:solidFill>
                          <a:effectLst/>
                          <a:latin typeface="宋体" pitchFamily="2" charset="-122"/>
                          <a:ea typeface="宋体" pitchFamily="2" charset="-122"/>
                        </a:rPr>
                        <a:t>预 控 措 施</a:t>
                      </a:r>
                      <a:endParaRPr kumimoji="0" lang="zh-CN" altLang="en-US" sz="1200" b="0" i="0" u="none" strike="noStrike" cap="none" normalizeH="0" baseline="0" smtClean="0">
                        <a:ln>
                          <a:noFill/>
                        </a:ln>
                        <a:solidFill>
                          <a:schemeClr val="tx1"/>
                        </a:solidFill>
                        <a:effectLst/>
                        <a:latin typeface="Arial" pitchFamily="34" charset="0"/>
                        <a:ea typeface="黑体" pitchFamily="49" charset="-122"/>
                      </a:endParaRPr>
                    </a:p>
                  </a:txBody>
                  <a:tcPr marT="45719" marB="45719" anchor="ct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ctr" defTabSz="914400" rtl="0" eaLnBrk="1" fontAlgn="base" latinLnBrk="0" hangingPunct="1">
                        <a:lnSpc>
                          <a:spcPct val="130000"/>
                        </a:lnSpc>
                        <a:spcBef>
                          <a:spcPct val="50000"/>
                        </a:spcBef>
                        <a:spcAft>
                          <a:spcPct val="0"/>
                        </a:spcAft>
                        <a:buClr>
                          <a:schemeClr val="hlink"/>
                        </a:buClr>
                        <a:buSzPct val="70000"/>
                        <a:buFont typeface="Wingdings" pitchFamily="2" charset="2"/>
                        <a:buNone/>
                        <a:tabLst/>
                      </a:pPr>
                      <a:r>
                        <a:rPr kumimoji="0" lang="zh-CN" altLang="en-US" sz="1200" b="1" i="0" u="none" strike="noStrike" cap="none" normalizeH="0" baseline="0" smtClean="0">
                          <a:ln>
                            <a:noFill/>
                          </a:ln>
                          <a:solidFill>
                            <a:schemeClr val="tx1"/>
                          </a:solidFill>
                          <a:effectLst/>
                          <a:latin typeface="宋体" pitchFamily="2" charset="-122"/>
                          <a:ea typeface="宋体" pitchFamily="2" charset="-122"/>
                        </a:rPr>
                        <a:t>负责人</a:t>
                      </a:r>
                      <a:endParaRPr kumimoji="0" lang="zh-CN" altLang="en-US" sz="1200" b="0" i="0" u="none" strike="noStrike" cap="none" normalizeH="0" baseline="0" smtClean="0">
                        <a:ln>
                          <a:noFill/>
                        </a:ln>
                        <a:solidFill>
                          <a:schemeClr val="tx1"/>
                        </a:solidFill>
                        <a:effectLst/>
                        <a:latin typeface="Arial" pitchFamily="34" charset="0"/>
                        <a:ea typeface="黑体" pitchFamily="49" charset="-122"/>
                      </a:endParaRPr>
                    </a:p>
                  </a:txBody>
                  <a:tcPr marT="45719" marB="4571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ctr" defTabSz="914400" rtl="0" eaLnBrk="1" fontAlgn="base" latinLnBrk="0" hangingPunct="1">
                        <a:lnSpc>
                          <a:spcPct val="130000"/>
                        </a:lnSpc>
                        <a:spcBef>
                          <a:spcPct val="50000"/>
                        </a:spcBef>
                        <a:spcAft>
                          <a:spcPct val="0"/>
                        </a:spcAft>
                        <a:buClr>
                          <a:schemeClr val="hlink"/>
                        </a:buClr>
                        <a:buSzPct val="70000"/>
                        <a:buFont typeface="Wingdings" pitchFamily="2" charset="2"/>
                        <a:buNone/>
                        <a:tabLst/>
                      </a:pPr>
                      <a:r>
                        <a:rPr kumimoji="0" lang="zh-CN" altLang="en-US" sz="1200" b="1" i="0" u="none" strike="noStrike" cap="none" normalizeH="0" baseline="0" smtClean="0">
                          <a:ln>
                            <a:noFill/>
                          </a:ln>
                          <a:solidFill>
                            <a:schemeClr val="tx1"/>
                          </a:solidFill>
                          <a:effectLst/>
                          <a:latin typeface="宋体" pitchFamily="2" charset="-122"/>
                          <a:ea typeface="宋体" pitchFamily="2" charset="-122"/>
                        </a:rPr>
                        <a:t>已实施</a:t>
                      </a:r>
                      <a:endParaRPr kumimoji="0" lang="zh-CN" altLang="en-US" sz="1200" b="0" i="0" u="none" strike="noStrike" cap="none" normalizeH="0" baseline="0" smtClean="0">
                        <a:ln>
                          <a:noFill/>
                        </a:ln>
                        <a:solidFill>
                          <a:schemeClr val="tx1"/>
                        </a:solidFill>
                        <a:effectLst/>
                        <a:latin typeface="Arial" pitchFamily="34" charset="0"/>
                        <a:ea typeface="黑体" pitchFamily="49" charset="-122"/>
                      </a:endParaRPr>
                    </a:p>
                  </a:txBody>
                  <a:tcPr marT="45719" marB="4571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ctr" defTabSz="914400" rtl="0" eaLnBrk="1" fontAlgn="base" latinLnBrk="0" hangingPunct="1">
                        <a:lnSpc>
                          <a:spcPct val="130000"/>
                        </a:lnSpc>
                        <a:spcBef>
                          <a:spcPct val="50000"/>
                        </a:spcBef>
                        <a:spcAft>
                          <a:spcPct val="0"/>
                        </a:spcAft>
                        <a:buClr>
                          <a:schemeClr val="hlink"/>
                        </a:buClr>
                        <a:buSzPct val="70000"/>
                        <a:buFont typeface="Wingdings" pitchFamily="2" charset="2"/>
                        <a:buNone/>
                        <a:tabLst/>
                      </a:pPr>
                      <a:r>
                        <a:rPr kumimoji="0" lang="zh-CN" altLang="en-US" sz="1200" b="1" i="0" u="none" strike="noStrike" cap="none" normalizeH="0" baseline="0" smtClean="0">
                          <a:ln>
                            <a:noFill/>
                          </a:ln>
                          <a:solidFill>
                            <a:schemeClr val="tx1"/>
                          </a:solidFill>
                          <a:effectLst/>
                          <a:latin typeface="宋体" pitchFamily="2" charset="-122"/>
                          <a:ea typeface="宋体" pitchFamily="2" charset="-122"/>
                        </a:rPr>
                        <a:t>已恢复</a:t>
                      </a:r>
                      <a:endParaRPr kumimoji="0" lang="zh-CN" altLang="en-US" sz="1200" b="0" i="0" u="none" strike="noStrike" cap="none" normalizeH="0" baseline="0" smtClean="0">
                        <a:ln>
                          <a:noFill/>
                        </a:ln>
                        <a:solidFill>
                          <a:schemeClr val="tx1"/>
                        </a:solidFill>
                        <a:effectLst/>
                        <a:latin typeface="Arial" pitchFamily="34" charset="0"/>
                        <a:ea typeface="黑体" pitchFamily="49" charset="-122"/>
                      </a:endParaRPr>
                    </a:p>
                  </a:txBody>
                  <a:tcPr marT="45719" marB="4571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r h="358769">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ctr" defTabSz="914400" rtl="0" eaLnBrk="1" fontAlgn="base" latinLnBrk="0" hangingPunct="1">
                        <a:lnSpc>
                          <a:spcPct val="130000"/>
                        </a:lnSpc>
                        <a:spcBef>
                          <a:spcPct val="50000"/>
                        </a:spcBef>
                        <a:spcAft>
                          <a:spcPct val="0"/>
                        </a:spcAft>
                        <a:buClr>
                          <a:schemeClr val="hlink"/>
                        </a:buClr>
                        <a:buSzPct val="70000"/>
                        <a:buFont typeface="Wingdings" pitchFamily="2" charset="2"/>
                        <a:buNone/>
                        <a:tabLst/>
                      </a:pPr>
                      <a:r>
                        <a:rPr kumimoji="0" lang="en-US" altLang="zh-CN" sz="1200" b="0" i="0" u="none" strike="noStrike" cap="none" normalizeH="0" baseline="0" smtClean="0">
                          <a:ln>
                            <a:noFill/>
                          </a:ln>
                          <a:solidFill>
                            <a:schemeClr val="tx1"/>
                          </a:solidFill>
                          <a:effectLst/>
                          <a:latin typeface="Arial" pitchFamily="34" charset="0"/>
                          <a:ea typeface="仿宋_GB2312" pitchFamily="49" charset="-122"/>
                        </a:rPr>
                        <a:t>1</a:t>
                      </a:r>
                      <a:endParaRPr kumimoji="0" lang="en-US" altLang="zh-CN" sz="1200" b="0" i="0" u="none" strike="noStrike" cap="none" normalizeH="0" baseline="0" smtClean="0">
                        <a:ln>
                          <a:noFill/>
                        </a:ln>
                        <a:solidFill>
                          <a:schemeClr val="tx1"/>
                        </a:solidFill>
                        <a:effectLst/>
                        <a:latin typeface="Arial" pitchFamily="34" charset="0"/>
                        <a:ea typeface="黑体" pitchFamily="49" charset="-122"/>
                      </a:endParaRPr>
                    </a:p>
                  </a:txBody>
                  <a:tcPr marT="45719" marB="4571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gridSpan="2">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zh-CN" altLang="en-US" sz="1600" b="1" i="0" u="none" strike="noStrike" cap="none" normalizeH="0" baseline="0" smtClean="0">
                          <a:ln>
                            <a:noFill/>
                          </a:ln>
                          <a:solidFill>
                            <a:schemeClr val="tx1"/>
                          </a:solidFill>
                          <a:effectLst/>
                          <a:latin typeface="Arial" pitchFamily="34" charset="0"/>
                          <a:ea typeface="宋体" pitchFamily="2" charset="-122"/>
                        </a:rPr>
                        <a:t>搬梯子</a:t>
                      </a:r>
                    </a:p>
                  </a:txBody>
                  <a:tcPr marT="45719" marB="4571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hMerge="1">
                  <a:txBody>
                    <a:bodyPr/>
                    <a:lstStyle/>
                    <a:p>
                      <a:endParaRPr lang="zh-CN" altLang="en-US"/>
                    </a:p>
                  </a:txBody>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zh-CN" altLang="zh-CN" sz="1200" b="0" i="0" u="none" strike="noStrike" cap="none" normalizeH="0" baseline="0" smtClean="0">
                        <a:ln>
                          <a:noFill/>
                        </a:ln>
                        <a:solidFill>
                          <a:schemeClr val="tx1"/>
                        </a:solidFill>
                        <a:effectLst/>
                        <a:latin typeface="Arial" pitchFamily="34" charset="0"/>
                        <a:ea typeface="宋体" pitchFamily="2" charset="-122"/>
                      </a:endParaRPr>
                    </a:p>
                  </a:txBody>
                  <a:tcPr marT="45719" marB="45719" anchor="ct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zh-CN" altLang="zh-CN" sz="1200" b="0" i="0" u="none" strike="noStrike" cap="none" normalizeH="0" baseline="0" smtClean="0">
                        <a:ln>
                          <a:noFill/>
                        </a:ln>
                        <a:solidFill>
                          <a:schemeClr val="tx1"/>
                        </a:solidFill>
                        <a:effectLst/>
                        <a:latin typeface="Arial" pitchFamily="34" charset="0"/>
                        <a:ea typeface="宋体" pitchFamily="2" charset="-122"/>
                      </a:endParaRPr>
                    </a:p>
                  </a:txBody>
                  <a:tcPr marT="45719" marB="45719"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zh-CN" altLang="zh-CN" sz="1200" b="0" i="0" u="none" strike="noStrike" cap="none" normalizeH="0" baseline="0" smtClean="0">
                        <a:ln>
                          <a:noFill/>
                        </a:ln>
                        <a:solidFill>
                          <a:schemeClr val="tx1"/>
                        </a:solidFill>
                        <a:effectLst/>
                        <a:latin typeface="Arial" pitchFamily="34" charset="0"/>
                        <a:ea typeface="宋体" pitchFamily="2" charset="-122"/>
                      </a:endParaRPr>
                    </a:p>
                  </a:txBody>
                  <a:tcPr marT="45719" marB="4571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zh-CN" altLang="zh-CN" sz="1200" b="0" i="0" u="none" strike="noStrike" cap="none" normalizeH="0" baseline="0" smtClean="0">
                        <a:ln>
                          <a:noFill/>
                        </a:ln>
                        <a:solidFill>
                          <a:schemeClr val="tx1"/>
                        </a:solidFill>
                        <a:effectLst/>
                        <a:latin typeface="Arial" pitchFamily="34" charset="0"/>
                        <a:ea typeface="宋体" pitchFamily="2" charset="-122"/>
                      </a:endParaRPr>
                    </a:p>
                  </a:txBody>
                  <a:tcPr marT="45719" marB="4571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zh-CN" altLang="zh-CN" sz="1200" b="0" i="0" u="none" strike="noStrike" cap="none" normalizeH="0" baseline="0" smtClean="0">
                        <a:ln>
                          <a:noFill/>
                        </a:ln>
                        <a:solidFill>
                          <a:schemeClr val="tx1"/>
                        </a:solidFill>
                        <a:effectLst/>
                        <a:latin typeface="Arial" pitchFamily="34" charset="0"/>
                        <a:ea typeface="宋体" pitchFamily="2" charset="-122"/>
                      </a:endParaRPr>
                    </a:p>
                  </a:txBody>
                  <a:tcPr marT="45719" marB="4571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1"/>
                  </a:ext>
                </a:extLst>
              </a:tr>
              <a:tr h="335274">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ctr" defTabSz="914400" rtl="0" eaLnBrk="1" fontAlgn="base" latinLnBrk="0" hangingPunct="1">
                        <a:lnSpc>
                          <a:spcPct val="130000"/>
                        </a:lnSpc>
                        <a:spcBef>
                          <a:spcPct val="50000"/>
                        </a:spcBef>
                        <a:spcAft>
                          <a:spcPct val="0"/>
                        </a:spcAft>
                        <a:buClr>
                          <a:schemeClr val="hlink"/>
                        </a:buClr>
                        <a:buSzPct val="70000"/>
                        <a:buFont typeface="Wingdings" pitchFamily="2" charset="2"/>
                        <a:buNone/>
                        <a:tabLst/>
                      </a:pPr>
                      <a:r>
                        <a:rPr kumimoji="0" lang="en-US" altLang="zh-CN" sz="1200" b="0" i="0" u="none" strike="noStrike" cap="none" normalizeH="0" baseline="0" smtClean="0">
                          <a:ln>
                            <a:noFill/>
                          </a:ln>
                          <a:solidFill>
                            <a:schemeClr val="tx1"/>
                          </a:solidFill>
                          <a:effectLst/>
                          <a:latin typeface="Arial" pitchFamily="34" charset="0"/>
                          <a:ea typeface="仿宋_GB2312" pitchFamily="49" charset="-122"/>
                        </a:rPr>
                        <a:t>2</a:t>
                      </a:r>
                      <a:endParaRPr kumimoji="0" lang="en-US" altLang="zh-CN" sz="1200" b="0" i="0" u="none" strike="noStrike" cap="none" normalizeH="0" baseline="0" smtClean="0">
                        <a:ln>
                          <a:noFill/>
                        </a:ln>
                        <a:solidFill>
                          <a:schemeClr val="tx1"/>
                        </a:solidFill>
                        <a:effectLst/>
                        <a:latin typeface="Arial" pitchFamily="34" charset="0"/>
                        <a:ea typeface="黑体" pitchFamily="49" charset="-122"/>
                      </a:endParaRPr>
                    </a:p>
                  </a:txBody>
                  <a:tcPr marT="45719" marB="4571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gridSpan="2">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zh-CN" altLang="en-US" sz="1600" b="1" i="0" u="none" strike="noStrike" cap="none" normalizeH="0" baseline="0" smtClean="0">
                          <a:ln>
                            <a:noFill/>
                          </a:ln>
                          <a:solidFill>
                            <a:schemeClr val="tx1"/>
                          </a:solidFill>
                          <a:effectLst/>
                          <a:latin typeface="Arial" pitchFamily="34" charset="0"/>
                          <a:ea typeface="宋体" pitchFamily="2" charset="-122"/>
                        </a:rPr>
                        <a:t>支好梯子</a:t>
                      </a:r>
                    </a:p>
                  </a:txBody>
                  <a:tcPr marT="45719" marB="4571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hMerge="1">
                  <a:txBody>
                    <a:bodyPr/>
                    <a:lstStyle/>
                    <a:p>
                      <a:endParaRPr lang="zh-CN" altLang="en-US"/>
                    </a:p>
                  </a:txBody>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zh-CN" altLang="zh-CN" sz="1200" b="0" i="0" u="none" strike="noStrike" cap="none" normalizeH="0" baseline="0" smtClean="0">
                        <a:ln>
                          <a:noFill/>
                        </a:ln>
                        <a:solidFill>
                          <a:schemeClr val="tx1"/>
                        </a:solidFill>
                        <a:effectLst/>
                        <a:latin typeface="Arial" pitchFamily="34" charset="0"/>
                        <a:ea typeface="宋体" pitchFamily="2" charset="-122"/>
                      </a:endParaRPr>
                    </a:p>
                  </a:txBody>
                  <a:tcPr marT="45719" marB="45719" anchor="ct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zh-CN" altLang="zh-CN" sz="1200" b="0" i="0" u="none" strike="noStrike" cap="none" normalizeH="0" baseline="0" smtClean="0">
                        <a:ln>
                          <a:noFill/>
                        </a:ln>
                        <a:solidFill>
                          <a:schemeClr val="tx1"/>
                        </a:solidFill>
                        <a:effectLst/>
                        <a:latin typeface="Arial" pitchFamily="34" charset="0"/>
                        <a:ea typeface="宋体" pitchFamily="2" charset="-122"/>
                      </a:endParaRPr>
                    </a:p>
                  </a:txBody>
                  <a:tcPr marT="45719" marB="45719"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zh-CN" altLang="zh-CN" sz="1200" b="0" i="0" u="none" strike="noStrike" cap="none" normalizeH="0" baseline="0" smtClean="0">
                        <a:ln>
                          <a:noFill/>
                        </a:ln>
                        <a:solidFill>
                          <a:schemeClr val="tx1"/>
                        </a:solidFill>
                        <a:effectLst/>
                        <a:latin typeface="Arial" pitchFamily="34" charset="0"/>
                        <a:ea typeface="宋体" pitchFamily="2" charset="-122"/>
                      </a:endParaRPr>
                    </a:p>
                  </a:txBody>
                  <a:tcPr marT="45719" marB="4571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zh-CN" altLang="zh-CN" sz="1200" b="0" i="0" u="none" strike="noStrike" cap="none" normalizeH="0" baseline="0" smtClean="0">
                        <a:ln>
                          <a:noFill/>
                        </a:ln>
                        <a:solidFill>
                          <a:schemeClr val="tx1"/>
                        </a:solidFill>
                        <a:effectLst/>
                        <a:latin typeface="Arial" pitchFamily="34" charset="0"/>
                        <a:ea typeface="宋体" pitchFamily="2" charset="-122"/>
                      </a:endParaRPr>
                    </a:p>
                  </a:txBody>
                  <a:tcPr marT="45719" marB="4571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zh-CN" altLang="zh-CN" sz="1200" b="0" i="0" u="none" strike="noStrike" cap="none" normalizeH="0" baseline="0" smtClean="0">
                        <a:ln>
                          <a:noFill/>
                        </a:ln>
                        <a:solidFill>
                          <a:schemeClr val="tx1"/>
                        </a:solidFill>
                        <a:effectLst/>
                        <a:latin typeface="Arial" pitchFamily="34" charset="0"/>
                        <a:ea typeface="宋体" pitchFamily="2" charset="-122"/>
                      </a:endParaRPr>
                    </a:p>
                  </a:txBody>
                  <a:tcPr marT="45719" marB="4571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2"/>
                  </a:ext>
                </a:extLst>
              </a:tr>
              <a:tr h="335274">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ctr" defTabSz="914400" rtl="0" eaLnBrk="1" fontAlgn="base" latinLnBrk="0" hangingPunct="1">
                        <a:lnSpc>
                          <a:spcPct val="130000"/>
                        </a:lnSpc>
                        <a:spcBef>
                          <a:spcPct val="50000"/>
                        </a:spcBef>
                        <a:spcAft>
                          <a:spcPct val="0"/>
                        </a:spcAft>
                        <a:buClr>
                          <a:schemeClr val="hlink"/>
                        </a:buClr>
                        <a:buSzPct val="70000"/>
                        <a:buFont typeface="Wingdings" pitchFamily="2" charset="2"/>
                        <a:buNone/>
                        <a:tabLst/>
                      </a:pPr>
                      <a:r>
                        <a:rPr kumimoji="0" lang="en-US" altLang="zh-CN" sz="1200" b="0" i="0" u="none" strike="noStrike" cap="none" normalizeH="0" baseline="0" smtClean="0">
                          <a:ln>
                            <a:noFill/>
                          </a:ln>
                          <a:solidFill>
                            <a:schemeClr val="tx1"/>
                          </a:solidFill>
                          <a:effectLst/>
                          <a:latin typeface="Arial" pitchFamily="34" charset="0"/>
                          <a:ea typeface="仿宋_GB2312" pitchFamily="49" charset="-122"/>
                        </a:rPr>
                        <a:t>3</a:t>
                      </a:r>
                      <a:endParaRPr kumimoji="0" lang="en-US" altLang="zh-CN" sz="1200" b="0" i="0" u="none" strike="noStrike" cap="none" normalizeH="0" baseline="0" smtClean="0">
                        <a:ln>
                          <a:noFill/>
                        </a:ln>
                        <a:solidFill>
                          <a:schemeClr val="tx1"/>
                        </a:solidFill>
                        <a:effectLst/>
                        <a:latin typeface="Arial" pitchFamily="34" charset="0"/>
                        <a:ea typeface="黑体" pitchFamily="49" charset="-122"/>
                      </a:endParaRPr>
                    </a:p>
                  </a:txBody>
                  <a:tcPr marT="45719" marB="4571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gridSpan="2">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zh-CN" altLang="en-US" sz="1600" b="1" i="0" u="none" strike="noStrike" cap="none" normalizeH="0" baseline="0" smtClean="0">
                          <a:ln>
                            <a:noFill/>
                          </a:ln>
                          <a:solidFill>
                            <a:schemeClr val="tx1"/>
                          </a:solidFill>
                          <a:effectLst/>
                          <a:latin typeface="Arial" pitchFamily="34" charset="0"/>
                          <a:ea typeface="宋体" pitchFamily="2" charset="-122"/>
                        </a:rPr>
                        <a:t>上梯子</a:t>
                      </a:r>
                    </a:p>
                  </a:txBody>
                  <a:tcPr marT="45719" marB="4571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hMerge="1">
                  <a:txBody>
                    <a:bodyPr/>
                    <a:lstStyle/>
                    <a:p>
                      <a:endParaRPr lang="zh-CN" altLang="en-US"/>
                    </a:p>
                  </a:txBody>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zh-CN" altLang="zh-CN" sz="1200" b="0" i="0" u="none" strike="noStrike" cap="none" normalizeH="0" baseline="0" smtClean="0">
                        <a:ln>
                          <a:noFill/>
                        </a:ln>
                        <a:solidFill>
                          <a:schemeClr val="tx1"/>
                        </a:solidFill>
                        <a:effectLst/>
                        <a:latin typeface="Arial" pitchFamily="34" charset="0"/>
                        <a:ea typeface="宋体" pitchFamily="2" charset="-122"/>
                      </a:endParaRPr>
                    </a:p>
                  </a:txBody>
                  <a:tcPr marT="45719" marB="45719" anchor="ct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zh-CN" altLang="zh-CN" sz="1200" b="0" i="0" u="none" strike="noStrike" cap="none" normalizeH="0" baseline="0" smtClean="0">
                        <a:ln>
                          <a:noFill/>
                        </a:ln>
                        <a:solidFill>
                          <a:schemeClr val="tx1"/>
                        </a:solidFill>
                        <a:effectLst/>
                        <a:latin typeface="Arial" pitchFamily="34" charset="0"/>
                        <a:ea typeface="宋体" pitchFamily="2" charset="-122"/>
                      </a:endParaRPr>
                    </a:p>
                  </a:txBody>
                  <a:tcPr marT="45719" marB="45719"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zh-CN" altLang="zh-CN" sz="1200" b="0" i="0" u="none" strike="noStrike" cap="none" normalizeH="0" baseline="0" smtClean="0">
                        <a:ln>
                          <a:noFill/>
                        </a:ln>
                        <a:solidFill>
                          <a:schemeClr val="tx1"/>
                        </a:solidFill>
                        <a:effectLst/>
                        <a:latin typeface="Arial" pitchFamily="34" charset="0"/>
                        <a:ea typeface="宋体" pitchFamily="2" charset="-122"/>
                      </a:endParaRPr>
                    </a:p>
                  </a:txBody>
                  <a:tcPr marT="45719" marB="4571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zh-CN" altLang="zh-CN" sz="1200" b="0" i="0" u="none" strike="noStrike" cap="none" normalizeH="0" baseline="0" smtClean="0">
                        <a:ln>
                          <a:noFill/>
                        </a:ln>
                        <a:solidFill>
                          <a:schemeClr val="tx1"/>
                        </a:solidFill>
                        <a:effectLst/>
                        <a:latin typeface="Arial" pitchFamily="34" charset="0"/>
                        <a:ea typeface="宋体" pitchFamily="2" charset="-122"/>
                      </a:endParaRPr>
                    </a:p>
                  </a:txBody>
                  <a:tcPr marT="45719" marB="4571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zh-CN" altLang="zh-CN" sz="1200" b="0" i="0" u="none" strike="noStrike" cap="none" normalizeH="0" baseline="0" smtClean="0">
                        <a:ln>
                          <a:noFill/>
                        </a:ln>
                        <a:solidFill>
                          <a:schemeClr val="tx1"/>
                        </a:solidFill>
                        <a:effectLst/>
                        <a:latin typeface="Arial" pitchFamily="34" charset="0"/>
                        <a:ea typeface="宋体" pitchFamily="2" charset="-122"/>
                      </a:endParaRPr>
                    </a:p>
                  </a:txBody>
                  <a:tcPr marT="45719" marB="4571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3"/>
                  </a:ext>
                </a:extLst>
              </a:tr>
              <a:tr h="335274">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ctr" defTabSz="914400" rtl="0" eaLnBrk="1" fontAlgn="base" latinLnBrk="0" hangingPunct="1">
                        <a:lnSpc>
                          <a:spcPct val="130000"/>
                        </a:lnSpc>
                        <a:spcBef>
                          <a:spcPct val="50000"/>
                        </a:spcBef>
                        <a:spcAft>
                          <a:spcPct val="0"/>
                        </a:spcAft>
                        <a:buClr>
                          <a:schemeClr val="hlink"/>
                        </a:buClr>
                        <a:buSzPct val="70000"/>
                        <a:buFont typeface="Wingdings" pitchFamily="2" charset="2"/>
                        <a:buNone/>
                        <a:tabLst/>
                      </a:pPr>
                      <a:r>
                        <a:rPr kumimoji="0" lang="en-US" altLang="zh-CN" sz="1200" b="0" i="0" u="none" strike="noStrike" cap="none" normalizeH="0" baseline="0" smtClean="0">
                          <a:ln>
                            <a:noFill/>
                          </a:ln>
                          <a:solidFill>
                            <a:schemeClr val="tx1"/>
                          </a:solidFill>
                          <a:effectLst/>
                          <a:latin typeface="Arial" pitchFamily="34" charset="0"/>
                          <a:ea typeface="仿宋_GB2312" pitchFamily="49" charset="-122"/>
                        </a:rPr>
                        <a:t>4</a:t>
                      </a:r>
                      <a:endParaRPr kumimoji="0" lang="en-US" altLang="zh-CN" sz="1200" b="0" i="0" u="none" strike="noStrike" cap="none" normalizeH="0" baseline="0" smtClean="0">
                        <a:ln>
                          <a:noFill/>
                        </a:ln>
                        <a:solidFill>
                          <a:schemeClr val="tx1"/>
                        </a:solidFill>
                        <a:effectLst/>
                        <a:latin typeface="Arial" pitchFamily="34" charset="0"/>
                        <a:ea typeface="黑体" pitchFamily="49" charset="-122"/>
                      </a:endParaRPr>
                    </a:p>
                  </a:txBody>
                  <a:tcPr marT="45719" marB="4571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gridSpan="2">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zh-CN" altLang="en-US" sz="1600" b="1" i="0" u="none" strike="noStrike" cap="none" normalizeH="0" baseline="0" dirty="0" smtClean="0">
                          <a:ln>
                            <a:noFill/>
                          </a:ln>
                          <a:solidFill>
                            <a:schemeClr val="tx1"/>
                          </a:solidFill>
                          <a:effectLst/>
                          <a:latin typeface="Arial" pitchFamily="34" charset="0"/>
                          <a:ea typeface="宋体" pitchFamily="2" charset="-122"/>
                        </a:rPr>
                        <a:t>换灯泡</a:t>
                      </a:r>
                    </a:p>
                  </a:txBody>
                  <a:tcPr marT="45719" marB="4571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hMerge="1">
                  <a:txBody>
                    <a:bodyPr/>
                    <a:lstStyle/>
                    <a:p>
                      <a:endParaRPr lang="zh-CN" altLang="en-US"/>
                    </a:p>
                  </a:txBody>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zh-CN" altLang="zh-CN" sz="1200" b="0" i="0" u="none" strike="noStrike" cap="none" normalizeH="0" baseline="0" smtClean="0">
                        <a:ln>
                          <a:noFill/>
                        </a:ln>
                        <a:solidFill>
                          <a:schemeClr val="tx1"/>
                        </a:solidFill>
                        <a:effectLst/>
                        <a:latin typeface="Arial" pitchFamily="34" charset="0"/>
                        <a:ea typeface="宋体" pitchFamily="2" charset="-122"/>
                      </a:endParaRPr>
                    </a:p>
                  </a:txBody>
                  <a:tcPr marT="45719" marB="45719" anchor="ct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zh-CN" altLang="zh-CN" sz="1200" b="0" i="0" u="none" strike="noStrike" cap="none" normalizeH="0" baseline="0" smtClean="0">
                        <a:ln>
                          <a:noFill/>
                        </a:ln>
                        <a:solidFill>
                          <a:schemeClr val="tx1"/>
                        </a:solidFill>
                        <a:effectLst/>
                        <a:latin typeface="Arial" pitchFamily="34" charset="0"/>
                        <a:ea typeface="宋体" pitchFamily="2" charset="-122"/>
                      </a:endParaRPr>
                    </a:p>
                  </a:txBody>
                  <a:tcPr marT="45719" marB="45719"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zh-CN" altLang="zh-CN" sz="1200" b="0" i="0" u="none" strike="noStrike" cap="none" normalizeH="0" baseline="0" smtClean="0">
                        <a:ln>
                          <a:noFill/>
                        </a:ln>
                        <a:solidFill>
                          <a:schemeClr val="tx1"/>
                        </a:solidFill>
                        <a:effectLst/>
                        <a:latin typeface="Arial" pitchFamily="34" charset="0"/>
                        <a:ea typeface="宋体" pitchFamily="2" charset="-122"/>
                      </a:endParaRPr>
                    </a:p>
                  </a:txBody>
                  <a:tcPr marT="45719" marB="4571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zh-CN" altLang="zh-CN" sz="1200" b="0" i="0" u="none" strike="noStrike" cap="none" normalizeH="0" baseline="0" smtClean="0">
                        <a:ln>
                          <a:noFill/>
                        </a:ln>
                        <a:solidFill>
                          <a:schemeClr val="tx1"/>
                        </a:solidFill>
                        <a:effectLst/>
                        <a:latin typeface="Arial" pitchFamily="34" charset="0"/>
                        <a:ea typeface="宋体" pitchFamily="2" charset="-122"/>
                      </a:endParaRPr>
                    </a:p>
                  </a:txBody>
                  <a:tcPr marT="45719" marB="4571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zh-CN" altLang="zh-CN" sz="1200" b="0" i="0" u="none" strike="noStrike" cap="none" normalizeH="0" baseline="0" smtClean="0">
                        <a:ln>
                          <a:noFill/>
                        </a:ln>
                        <a:solidFill>
                          <a:schemeClr val="tx1"/>
                        </a:solidFill>
                        <a:effectLst/>
                        <a:latin typeface="Arial" pitchFamily="34" charset="0"/>
                        <a:ea typeface="宋体" pitchFamily="2" charset="-122"/>
                      </a:endParaRPr>
                    </a:p>
                  </a:txBody>
                  <a:tcPr marT="45719" marB="4571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4"/>
                  </a:ext>
                </a:extLst>
              </a:tr>
              <a:tr h="335274">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ctr" defTabSz="914400" rtl="0" eaLnBrk="1" fontAlgn="base" latinLnBrk="0" hangingPunct="1">
                        <a:lnSpc>
                          <a:spcPct val="130000"/>
                        </a:lnSpc>
                        <a:spcBef>
                          <a:spcPct val="50000"/>
                        </a:spcBef>
                        <a:spcAft>
                          <a:spcPct val="0"/>
                        </a:spcAft>
                        <a:buClr>
                          <a:schemeClr val="hlink"/>
                        </a:buClr>
                        <a:buSzPct val="70000"/>
                        <a:buFont typeface="Wingdings" pitchFamily="2" charset="2"/>
                        <a:buNone/>
                        <a:tabLst/>
                      </a:pPr>
                      <a:r>
                        <a:rPr kumimoji="0" lang="en-US" altLang="zh-CN" sz="1200" b="0" i="0" u="none" strike="noStrike" cap="none" normalizeH="0" baseline="0" smtClean="0">
                          <a:ln>
                            <a:noFill/>
                          </a:ln>
                          <a:solidFill>
                            <a:schemeClr val="tx1"/>
                          </a:solidFill>
                          <a:effectLst/>
                          <a:latin typeface="Arial" pitchFamily="34" charset="0"/>
                          <a:ea typeface="仿宋_GB2312" pitchFamily="49" charset="-122"/>
                        </a:rPr>
                        <a:t>5</a:t>
                      </a:r>
                      <a:endParaRPr kumimoji="0" lang="en-US" altLang="zh-CN" sz="1200" b="0" i="0" u="none" strike="noStrike" cap="none" normalizeH="0" baseline="0" smtClean="0">
                        <a:ln>
                          <a:noFill/>
                        </a:ln>
                        <a:solidFill>
                          <a:schemeClr val="tx1"/>
                        </a:solidFill>
                        <a:effectLst/>
                        <a:latin typeface="Arial" pitchFamily="34" charset="0"/>
                        <a:ea typeface="黑体" pitchFamily="49" charset="-122"/>
                      </a:endParaRPr>
                    </a:p>
                  </a:txBody>
                  <a:tcPr marT="45719" marB="4571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gridSpan="2">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zh-CN" altLang="en-US" sz="1600" b="1" i="0" u="none" strike="noStrike" cap="none" normalizeH="0" baseline="0" dirty="0" smtClean="0">
                          <a:ln>
                            <a:noFill/>
                          </a:ln>
                          <a:solidFill>
                            <a:schemeClr val="tx1"/>
                          </a:solidFill>
                          <a:effectLst/>
                          <a:latin typeface="Arial" pitchFamily="34" charset="0"/>
                          <a:ea typeface="宋体" pitchFamily="2" charset="-122"/>
                        </a:rPr>
                        <a:t>下梯子</a:t>
                      </a:r>
                    </a:p>
                  </a:txBody>
                  <a:tcPr marT="45719" marB="4571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hMerge="1">
                  <a:txBody>
                    <a:bodyPr/>
                    <a:lstStyle/>
                    <a:p>
                      <a:endParaRPr lang="zh-CN" altLang="en-US"/>
                    </a:p>
                  </a:txBody>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zh-CN" altLang="zh-CN" sz="1200" b="0" i="0" u="none" strike="noStrike" cap="none" normalizeH="0" baseline="0" smtClean="0">
                        <a:ln>
                          <a:noFill/>
                        </a:ln>
                        <a:solidFill>
                          <a:schemeClr val="tx1"/>
                        </a:solidFill>
                        <a:effectLst/>
                        <a:latin typeface="Arial" pitchFamily="34" charset="0"/>
                        <a:ea typeface="宋体" pitchFamily="2" charset="-122"/>
                      </a:endParaRPr>
                    </a:p>
                  </a:txBody>
                  <a:tcPr marT="45719" marB="45719" anchor="ct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zh-CN" altLang="zh-CN" sz="1200" b="0" i="0" u="none" strike="noStrike" cap="none" normalizeH="0" baseline="0" smtClean="0">
                        <a:ln>
                          <a:noFill/>
                        </a:ln>
                        <a:solidFill>
                          <a:schemeClr val="tx1"/>
                        </a:solidFill>
                        <a:effectLst/>
                        <a:latin typeface="Arial" pitchFamily="34" charset="0"/>
                        <a:ea typeface="宋体" pitchFamily="2" charset="-122"/>
                      </a:endParaRPr>
                    </a:p>
                  </a:txBody>
                  <a:tcPr marT="45719" marB="45719" anchor="ct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zh-CN" altLang="zh-CN" sz="1200" b="0" i="0" u="none" strike="noStrike" cap="none" normalizeH="0" baseline="0" smtClean="0">
                        <a:ln>
                          <a:noFill/>
                        </a:ln>
                        <a:solidFill>
                          <a:schemeClr val="tx1"/>
                        </a:solidFill>
                        <a:effectLst/>
                        <a:latin typeface="Arial" pitchFamily="34" charset="0"/>
                        <a:ea typeface="宋体" pitchFamily="2" charset="-122"/>
                      </a:endParaRPr>
                    </a:p>
                  </a:txBody>
                  <a:tcPr marT="45719" marB="4571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zh-CN" altLang="zh-CN" sz="1200" b="0" i="0" u="none" strike="noStrike" cap="none" normalizeH="0" baseline="0" smtClean="0">
                        <a:ln>
                          <a:noFill/>
                        </a:ln>
                        <a:solidFill>
                          <a:schemeClr val="tx1"/>
                        </a:solidFill>
                        <a:effectLst/>
                        <a:latin typeface="Arial" pitchFamily="34" charset="0"/>
                        <a:ea typeface="宋体" pitchFamily="2" charset="-122"/>
                      </a:endParaRPr>
                    </a:p>
                  </a:txBody>
                  <a:tcPr marT="45719" marB="4571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zh-CN" altLang="zh-CN" sz="1200" b="0" i="0" u="none" strike="noStrike" cap="none" normalizeH="0" baseline="0" smtClean="0">
                        <a:ln>
                          <a:noFill/>
                        </a:ln>
                        <a:solidFill>
                          <a:schemeClr val="tx1"/>
                        </a:solidFill>
                        <a:effectLst/>
                        <a:latin typeface="Arial" pitchFamily="34" charset="0"/>
                        <a:ea typeface="宋体" pitchFamily="2" charset="-122"/>
                      </a:endParaRPr>
                    </a:p>
                  </a:txBody>
                  <a:tcPr marT="45719" marB="4571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5"/>
                  </a:ext>
                </a:extLst>
              </a:tr>
              <a:tr h="335274">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ctr" defTabSz="914400" rtl="0" eaLnBrk="1" fontAlgn="base" latinLnBrk="0" hangingPunct="1">
                        <a:lnSpc>
                          <a:spcPct val="130000"/>
                        </a:lnSpc>
                        <a:spcBef>
                          <a:spcPct val="50000"/>
                        </a:spcBef>
                        <a:spcAft>
                          <a:spcPct val="0"/>
                        </a:spcAft>
                        <a:buClr>
                          <a:schemeClr val="hlink"/>
                        </a:buClr>
                        <a:buSzPct val="70000"/>
                        <a:buFont typeface="Wingdings" pitchFamily="2" charset="2"/>
                        <a:buNone/>
                        <a:tabLst/>
                      </a:pPr>
                      <a:r>
                        <a:rPr kumimoji="0" lang="en-US" altLang="zh-CN" sz="1200" b="0" i="0" u="none" strike="noStrike" cap="none" normalizeH="0" baseline="0" smtClean="0">
                          <a:ln>
                            <a:noFill/>
                          </a:ln>
                          <a:solidFill>
                            <a:schemeClr val="tx1"/>
                          </a:solidFill>
                          <a:effectLst/>
                          <a:latin typeface="Arial" pitchFamily="34" charset="0"/>
                          <a:ea typeface="仿宋_GB2312" pitchFamily="49" charset="-122"/>
                        </a:rPr>
                        <a:t>6</a:t>
                      </a:r>
                      <a:endParaRPr kumimoji="0" lang="en-US" altLang="zh-CN" sz="1200" b="0" i="0" u="none" strike="noStrike" cap="none" normalizeH="0" baseline="0" smtClean="0">
                        <a:ln>
                          <a:noFill/>
                        </a:ln>
                        <a:solidFill>
                          <a:schemeClr val="tx1"/>
                        </a:solidFill>
                        <a:effectLst/>
                        <a:latin typeface="Arial" pitchFamily="34" charset="0"/>
                        <a:ea typeface="黑体" pitchFamily="49" charset="-122"/>
                      </a:endParaRPr>
                    </a:p>
                  </a:txBody>
                  <a:tcPr marT="45719" marB="4571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gridSpan="2">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zh-CN" altLang="en-US" sz="1600" b="1" i="0" u="none" strike="noStrike" cap="none" normalizeH="0" baseline="0" dirty="0" smtClean="0">
                          <a:ln>
                            <a:noFill/>
                          </a:ln>
                          <a:solidFill>
                            <a:schemeClr val="tx1"/>
                          </a:solidFill>
                          <a:effectLst/>
                          <a:latin typeface="Arial" pitchFamily="34" charset="0"/>
                          <a:ea typeface="宋体" pitchFamily="2" charset="-122"/>
                        </a:rPr>
                        <a:t>电泡是否正常工作</a:t>
                      </a:r>
                    </a:p>
                  </a:txBody>
                  <a:tcPr marT="45719" marB="4571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hMerge="1">
                  <a:txBody>
                    <a:bodyPr/>
                    <a:lstStyle/>
                    <a:p>
                      <a:endParaRPr lang="zh-CN" altLang="en-US"/>
                    </a:p>
                  </a:txBody>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zh-CN" altLang="zh-CN" sz="1200" b="0" i="0" u="none" strike="noStrike" cap="none" normalizeH="0" baseline="0" smtClean="0">
                        <a:ln>
                          <a:noFill/>
                        </a:ln>
                        <a:solidFill>
                          <a:schemeClr val="tx1"/>
                        </a:solidFill>
                        <a:effectLst/>
                        <a:latin typeface="Arial" pitchFamily="34" charset="0"/>
                        <a:ea typeface="宋体" pitchFamily="2" charset="-122"/>
                      </a:endParaRPr>
                    </a:p>
                  </a:txBody>
                  <a:tcPr marT="45719" marB="45719" anchor="ct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zh-CN" altLang="zh-CN" sz="1200" b="0" i="0" u="none" strike="noStrike" cap="none" normalizeH="0" baseline="0" smtClean="0">
                        <a:ln>
                          <a:noFill/>
                        </a:ln>
                        <a:solidFill>
                          <a:schemeClr val="tx1"/>
                        </a:solidFill>
                        <a:effectLst/>
                        <a:latin typeface="Arial" pitchFamily="34" charset="0"/>
                        <a:ea typeface="宋体" pitchFamily="2" charset="-122"/>
                      </a:endParaRPr>
                    </a:p>
                  </a:txBody>
                  <a:tcPr marT="45719" marB="45719"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zh-CN" altLang="zh-CN" sz="1200" b="0" i="0" u="none" strike="noStrike" cap="none" normalizeH="0" baseline="0" smtClean="0">
                        <a:ln>
                          <a:noFill/>
                        </a:ln>
                        <a:solidFill>
                          <a:schemeClr val="tx1"/>
                        </a:solidFill>
                        <a:effectLst/>
                        <a:latin typeface="Arial" pitchFamily="34" charset="0"/>
                        <a:ea typeface="宋体" pitchFamily="2" charset="-122"/>
                      </a:endParaRPr>
                    </a:p>
                  </a:txBody>
                  <a:tcPr marT="45719" marB="4571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zh-CN" altLang="zh-CN" sz="1200" b="0" i="0" u="none" strike="noStrike" cap="none" normalizeH="0" baseline="0" smtClean="0">
                        <a:ln>
                          <a:noFill/>
                        </a:ln>
                        <a:solidFill>
                          <a:schemeClr val="tx1"/>
                        </a:solidFill>
                        <a:effectLst/>
                        <a:latin typeface="Arial" pitchFamily="34" charset="0"/>
                        <a:ea typeface="宋体" pitchFamily="2" charset="-122"/>
                      </a:endParaRPr>
                    </a:p>
                  </a:txBody>
                  <a:tcPr marT="45719" marB="4571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zh-CN" altLang="zh-CN" sz="1200" b="0" i="0" u="none" strike="noStrike" cap="none" normalizeH="0" baseline="0" smtClean="0">
                        <a:ln>
                          <a:noFill/>
                        </a:ln>
                        <a:solidFill>
                          <a:schemeClr val="tx1"/>
                        </a:solidFill>
                        <a:effectLst/>
                        <a:latin typeface="Arial" pitchFamily="34" charset="0"/>
                        <a:ea typeface="宋体" pitchFamily="2" charset="-122"/>
                      </a:endParaRPr>
                    </a:p>
                  </a:txBody>
                  <a:tcPr marT="45719" marB="4571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6"/>
                  </a:ext>
                </a:extLst>
              </a:tr>
              <a:tr h="335274">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ctr" defTabSz="914400" rtl="0" eaLnBrk="1" fontAlgn="base" latinLnBrk="0" hangingPunct="1">
                        <a:lnSpc>
                          <a:spcPct val="130000"/>
                        </a:lnSpc>
                        <a:spcBef>
                          <a:spcPct val="50000"/>
                        </a:spcBef>
                        <a:spcAft>
                          <a:spcPct val="0"/>
                        </a:spcAft>
                        <a:buClr>
                          <a:schemeClr val="hlink"/>
                        </a:buClr>
                        <a:buSzPct val="70000"/>
                        <a:buFont typeface="Wingdings" pitchFamily="2" charset="2"/>
                        <a:buNone/>
                        <a:tabLst/>
                      </a:pPr>
                      <a:r>
                        <a:rPr kumimoji="0" lang="en-US" altLang="zh-CN" sz="1200" b="0" i="0" u="none" strike="noStrike" cap="none" normalizeH="0" baseline="0" smtClean="0">
                          <a:ln>
                            <a:noFill/>
                          </a:ln>
                          <a:solidFill>
                            <a:schemeClr val="tx1"/>
                          </a:solidFill>
                          <a:effectLst/>
                          <a:latin typeface="Arial" pitchFamily="34" charset="0"/>
                          <a:ea typeface="仿宋_GB2312" pitchFamily="49" charset="-122"/>
                        </a:rPr>
                        <a:t>7</a:t>
                      </a:r>
                      <a:endParaRPr kumimoji="0" lang="en-US" altLang="zh-CN" sz="1200" b="0" i="0" u="none" strike="noStrike" cap="none" normalizeH="0" baseline="0" smtClean="0">
                        <a:ln>
                          <a:noFill/>
                        </a:ln>
                        <a:solidFill>
                          <a:schemeClr val="tx1"/>
                        </a:solidFill>
                        <a:effectLst/>
                        <a:latin typeface="Arial" pitchFamily="34" charset="0"/>
                        <a:ea typeface="黑体" pitchFamily="49" charset="-122"/>
                      </a:endParaRPr>
                    </a:p>
                  </a:txBody>
                  <a:tcPr marT="45719" marB="4571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gridSpan="2">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defRPr/>
                      </a:pPr>
                      <a:r>
                        <a:rPr kumimoji="0" lang="zh-CN" altLang="en-US" sz="1600" b="1" i="0" u="none" strike="noStrike" kern="1200" cap="none" normalizeH="0" baseline="0" dirty="0" smtClean="0">
                          <a:ln>
                            <a:noFill/>
                          </a:ln>
                          <a:solidFill>
                            <a:schemeClr val="tx1"/>
                          </a:solidFill>
                          <a:effectLst/>
                          <a:latin typeface="Arial" pitchFamily="34" charset="0"/>
                          <a:ea typeface="宋体" pitchFamily="2" charset="-122"/>
                          <a:cs typeface="+mn-cs"/>
                        </a:rPr>
                        <a:t>梯子放回原处</a:t>
                      </a:r>
                      <a:endParaRPr kumimoji="0" lang="zh-CN" altLang="zh-CN" sz="1600" b="1" i="0" u="none" strike="noStrike" kern="1200" cap="none" normalizeH="0" baseline="0" dirty="0" smtClean="0">
                        <a:ln>
                          <a:noFill/>
                        </a:ln>
                        <a:solidFill>
                          <a:schemeClr val="tx1"/>
                        </a:solidFill>
                        <a:effectLst/>
                        <a:latin typeface="Arial" pitchFamily="34" charset="0"/>
                        <a:ea typeface="宋体" pitchFamily="2" charset="-122"/>
                        <a:cs typeface="+mn-cs"/>
                      </a:endParaRPr>
                    </a:p>
                  </a:txBody>
                  <a:tcPr marT="45719" marB="4571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hMerge="1">
                  <a:txBody>
                    <a:bodyPr/>
                    <a:lstStyle/>
                    <a:p>
                      <a:endParaRPr lang="zh-CN" altLang="en-US"/>
                    </a:p>
                  </a:txBody>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zh-CN" altLang="zh-CN" sz="1200" b="0" i="0" u="none" strike="noStrike" cap="none" normalizeH="0" baseline="0" smtClean="0">
                        <a:ln>
                          <a:noFill/>
                        </a:ln>
                        <a:solidFill>
                          <a:schemeClr val="tx1"/>
                        </a:solidFill>
                        <a:effectLst/>
                        <a:latin typeface="Arial" pitchFamily="34" charset="0"/>
                        <a:ea typeface="宋体" pitchFamily="2" charset="-122"/>
                      </a:endParaRPr>
                    </a:p>
                  </a:txBody>
                  <a:tcPr marT="45719" marB="45719" anchor="ct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zh-CN" altLang="zh-CN" sz="1200" b="0" i="0" u="none" strike="noStrike" cap="none" normalizeH="0" baseline="0" smtClean="0">
                        <a:ln>
                          <a:noFill/>
                        </a:ln>
                        <a:solidFill>
                          <a:schemeClr val="tx1"/>
                        </a:solidFill>
                        <a:effectLst/>
                        <a:latin typeface="Arial" pitchFamily="34" charset="0"/>
                        <a:ea typeface="宋体" pitchFamily="2" charset="-122"/>
                      </a:endParaRPr>
                    </a:p>
                  </a:txBody>
                  <a:tcPr marT="45719" marB="45719"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zh-CN" altLang="zh-CN" sz="1200" b="0" i="0" u="none" strike="noStrike" cap="none" normalizeH="0" baseline="0" smtClean="0">
                        <a:ln>
                          <a:noFill/>
                        </a:ln>
                        <a:solidFill>
                          <a:schemeClr val="tx1"/>
                        </a:solidFill>
                        <a:effectLst/>
                        <a:latin typeface="Arial" pitchFamily="34" charset="0"/>
                        <a:ea typeface="宋体" pitchFamily="2" charset="-122"/>
                      </a:endParaRPr>
                    </a:p>
                  </a:txBody>
                  <a:tcPr marT="45719" marB="4571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zh-CN" altLang="zh-CN" sz="1200" b="0" i="0" u="none" strike="noStrike" cap="none" normalizeH="0" baseline="0" smtClean="0">
                        <a:ln>
                          <a:noFill/>
                        </a:ln>
                        <a:solidFill>
                          <a:schemeClr val="tx1"/>
                        </a:solidFill>
                        <a:effectLst/>
                        <a:latin typeface="Arial" pitchFamily="34" charset="0"/>
                        <a:ea typeface="宋体" pitchFamily="2" charset="-122"/>
                      </a:endParaRPr>
                    </a:p>
                  </a:txBody>
                  <a:tcPr marT="45719" marB="4571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zh-CN" altLang="zh-CN" sz="1200" b="0" i="0" u="none" strike="noStrike" cap="none" normalizeH="0" baseline="0" smtClean="0">
                        <a:ln>
                          <a:noFill/>
                        </a:ln>
                        <a:solidFill>
                          <a:schemeClr val="tx1"/>
                        </a:solidFill>
                        <a:effectLst/>
                        <a:latin typeface="Arial" pitchFamily="34" charset="0"/>
                        <a:ea typeface="宋体" pitchFamily="2" charset="-122"/>
                      </a:endParaRPr>
                    </a:p>
                  </a:txBody>
                  <a:tcPr marT="45719" marB="4571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7"/>
                  </a:ext>
                </a:extLst>
              </a:tr>
              <a:tr h="329178">
                <a:tc gridSpan="2">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30000"/>
                        </a:lnSpc>
                        <a:spcBef>
                          <a:spcPct val="50000"/>
                        </a:spcBef>
                        <a:spcAft>
                          <a:spcPct val="0"/>
                        </a:spcAft>
                        <a:buClr>
                          <a:schemeClr val="hlink"/>
                        </a:buClr>
                        <a:buSzPct val="70000"/>
                        <a:buFont typeface="Wingdings" pitchFamily="2" charset="2"/>
                        <a:buNone/>
                        <a:tabLst/>
                      </a:pPr>
                      <a:r>
                        <a:rPr kumimoji="0" lang="zh-CN" altLang="en-US" sz="1200" b="1" i="0" u="none" strike="noStrike" cap="none" normalizeH="0" baseline="0" smtClean="0">
                          <a:ln>
                            <a:noFill/>
                          </a:ln>
                          <a:solidFill>
                            <a:schemeClr val="tx1"/>
                          </a:solidFill>
                          <a:effectLst/>
                          <a:latin typeface="Arial" pitchFamily="34" charset="0"/>
                          <a:ea typeface="宋体" pitchFamily="2" charset="-122"/>
                        </a:rPr>
                        <a:t>工作分析主要编制人员</a:t>
                      </a:r>
                      <a:endParaRPr kumimoji="0" lang="zh-CN" altLang="en-US" sz="1200" b="0" i="0" u="none" strike="noStrike" cap="none" normalizeH="0" baseline="0" smtClean="0">
                        <a:ln>
                          <a:noFill/>
                        </a:ln>
                        <a:solidFill>
                          <a:schemeClr val="tx1"/>
                        </a:solidFill>
                        <a:effectLst/>
                        <a:latin typeface="Arial" pitchFamily="34" charset="0"/>
                        <a:ea typeface="黑体" pitchFamily="49" charset="-122"/>
                      </a:endParaRPr>
                    </a:p>
                  </a:txBody>
                  <a:tcPr marT="45719" marB="4571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hMerge="1">
                  <a:txBody>
                    <a:bodyPr/>
                    <a:lstStyle/>
                    <a:p>
                      <a:endParaRPr lang="zh-CN" altLang="en-US"/>
                    </a:p>
                  </a:txBody>
                  <a:tcPr/>
                </a:tc>
                <a:tc gridSpan="6">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zh-CN" altLang="zh-CN" sz="1200" b="0" i="0" u="none" strike="noStrike" cap="none" normalizeH="0" baseline="0" dirty="0" smtClean="0">
                        <a:ln>
                          <a:noFill/>
                        </a:ln>
                        <a:solidFill>
                          <a:schemeClr val="tx1"/>
                        </a:solidFill>
                        <a:effectLst/>
                        <a:latin typeface="Arial" pitchFamily="34" charset="0"/>
                        <a:ea typeface="宋体" pitchFamily="2" charset="-122"/>
                      </a:endParaRPr>
                    </a:p>
                  </a:txBody>
                  <a:tcPr marT="45719" marB="4571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10008"/>
                  </a:ext>
                </a:extLst>
              </a:tr>
              <a:tr h="329178">
                <a:tc gridSpan="2">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30000"/>
                        </a:lnSpc>
                        <a:spcBef>
                          <a:spcPct val="50000"/>
                        </a:spcBef>
                        <a:spcAft>
                          <a:spcPct val="0"/>
                        </a:spcAft>
                        <a:buClr>
                          <a:schemeClr val="hlink"/>
                        </a:buClr>
                        <a:buSzPct val="70000"/>
                        <a:buFont typeface="Wingdings" pitchFamily="2" charset="2"/>
                        <a:buNone/>
                        <a:tabLst/>
                      </a:pPr>
                      <a:r>
                        <a:rPr kumimoji="0" lang="zh-CN" altLang="en-US" sz="1200" b="1" i="0" u="none" strike="noStrike" cap="none" normalizeH="0" baseline="0" smtClean="0">
                          <a:ln>
                            <a:noFill/>
                          </a:ln>
                          <a:solidFill>
                            <a:schemeClr val="tx1"/>
                          </a:solidFill>
                          <a:effectLst/>
                          <a:latin typeface="Arial" pitchFamily="34" charset="0"/>
                          <a:ea typeface="宋体" pitchFamily="2" charset="-122"/>
                        </a:rPr>
                        <a:t>经如下人员批准</a:t>
                      </a:r>
                      <a:endParaRPr kumimoji="0" lang="zh-CN" altLang="en-US" sz="1200" b="0" i="0" u="none" strike="noStrike" cap="none" normalizeH="0" baseline="0" smtClean="0">
                        <a:ln>
                          <a:noFill/>
                        </a:ln>
                        <a:solidFill>
                          <a:schemeClr val="tx1"/>
                        </a:solidFill>
                        <a:effectLst/>
                        <a:latin typeface="Arial" pitchFamily="34" charset="0"/>
                        <a:ea typeface="黑体" pitchFamily="49" charset="-122"/>
                      </a:endParaRPr>
                    </a:p>
                  </a:txBody>
                  <a:tcPr marT="45719" marB="4571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hMerge="1">
                  <a:txBody>
                    <a:bodyPr/>
                    <a:lstStyle/>
                    <a:p>
                      <a:endParaRPr lang="zh-CN" altLang="en-US"/>
                    </a:p>
                  </a:txBody>
                  <a:tcPr/>
                </a:tc>
                <a:tc gridSpan="6">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zh-CN" altLang="zh-CN" sz="1200" b="0" i="0" u="none" strike="noStrike" cap="none" normalizeH="0" baseline="0" dirty="0" smtClean="0">
                        <a:ln>
                          <a:noFill/>
                        </a:ln>
                        <a:solidFill>
                          <a:schemeClr val="tx1"/>
                        </a:solidFill>
                        <a:effectLst/>
                        <a:latin typeface="Arial" pitchFamily="34" charset="0"/>
                        <a:ea typeface="宋体" pitchFamily="2" charset="-122"/>
                      </a:endParaRPr>
                    </a:p>
                  </a:txBody>
                  <a:tcPr marT="45719" marB="45719"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731916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utoUpdateAnimBg="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3434" cy="6858000"/>
          </a:xfrm>
          <a:prstGeom prst="rect">
            <a:avLst/>
          </a:prstGeom>
        </p:spPr>
      </p:pic>
      <p:sp>
        <p:nvSpPr>
          <p:cNvPr id="3" name="Rectangle 6"/>
          <p:cNvSpPr txBox="1">
            <a:spLocks noRot="1" noChangeArrowheads="1"/>
          </p:cNvSpPr>
          <p:nvPr/>
        </p:nvSpPr>
        <p:spPr>
          <a:xfrm>
            <a:off x="1774825" y="981075"/>
            <a:ext cx="7772400" cy="10350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4800" b="1" smtClean="0">
                <a:solidFill>
                  <a:srgbClr val="FF3300"/>
                </a:solidFill>
                <a:ea typeface="黑体" panose="02010609060101010101" pitchFamily="49" charset="-122"/>
              </a:rPr>
              <a:t>（二）识别潜在危险</a:t>
            </a:r>
            <a:endParaRPr lang="zh-CN" altLang="en-US" sz="4800" b="1" dirty="0">
              <a:solidFill>
                <a:srgbClr val="FF3300"/>
              </a:solidFill>
              <a:ea typeface="黑体" panose="02010609060101010101" pitchFamily="49" charset="-122"/>
            </a:endParaRPr>
          </a:p>
        </p:txBody>
      </p:sp>
      <p:sp>
        <p:nvSpPr>
          <p:cNvPr id="4" name="Rectangle 7"/>
          <p:cNvSpPr>
            <a:spLocks noChangeArrowheads="1"/>
          </p:cNvSpPr>
          <p:nvPr/>
        </p:nvSpPr>
        <p:spPr bwMode="auto">
          <a:xfrm>
            <a:off x="2424113" y="2276476"/>
            <a:ext cx="6983412" cy="247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9pPr>
          </a:lstStyle>
          <a:p>
            <a:pPr algn="l" eaLnBrk="1" hangingPunct="1">
              <a:spcBef>
                <a:spcPct val="0"/>
              </a:spcBef>
            </a:pPr>
            <a:r>
              <a:rPr lang="zh-CN" altLang="en-US" sz="2400" dirty="0">
                <a:solidFill>
                  <a:schemeClr val="accent2"/>
                </a:solidFill>
                <a:ea typeface="黑体" panose="02010609060101010101" pitchFamily="49" charset="-122"/>
              </a:rPr>
              <a:t>针对每一个工作步骤，提问下列问题：</a:t>
            </a:r>
            <a:br>
              <a:rPr lang="zh-CN" altLang="en-US" sz="2400" dirty="0">
                <a:solidFill>
                  <a:schemeClr val="accent2"/>
                </a:solidFill>
                <a:ea typeface="黑体" panose="02010609060101010101" pitchFamily="49" charset="-122"/>
              </a:rPr>
            </a:br>
            <a:r>
              <a:rPr lang="zh-CN" altLang="en-US" sz="2400" b="0" dirty="0">
                <a:solidFill>
                  <a:schemeClr val="accent2"/>
                </a:solidFill>
                <a:ea typeface="黑体" panose="02010609060101010101" pitchFamily="49" charset="-122"/>
              </a:rPr>
              <a:t>哪里会出错？</a:t>
            </a:r>
            <a:br>
              <a:rPr lang="zh-CN" altLang="en-US" sz="2400" b="0" dirty="0">
                <a:solidFill>
                  <a:schemeClr val="accent2"/>
                </a:solidFill>
                <a:ea typeface="黑体" panose="02010609060101010101" pitchFamily="49" charset="-122"/>
              </a:rPr>
            </a:br>
            <a:r>
              <a:rPr lang="zh-CN" altLang="en-US" sz="2400" b="0" dirty="0">
                <a:solidFill>
                  <a:schemeClr val="accent2"/>
                </a:solidFill>
                <a:ea typeface="黑体" panose="02010609060101010101" pitchFamily="49" charset="-122"/>
              </a:rPr>
              <a:t>什么情况下会发生？</a:t>
            </a:r>
            <a:br>
              <a:rPr lang="zh-CN" altLang="en-US" sz="2400" b="0" dirty="0">
                <a:solidFill>
                  <a:schemeClr val="accent2"/>
                </a:solidFill>
                <a:ea typeface="黑体" panose="02010609060101010101" pitchFamily="49" charset="-122"/>
              </a:rPr>
            </a:br>
            <a:r>
              <a:rPr lang="zh-CN" altLang="en-US" sz="2400" b="0" dirty="0">
                <a:solidFill>
                  <a:schemeClr val="accent2"/>
                </a:solidFill>
                <a:ea typeface="黑体" panose="02010609060101010101" pitchFamily="49" charset="-122"/>
              </a:rPr>
              <a:t>后果是什么？</a:t>
            </a:r>
            <a:br>
              <a:rPr lang="zh-CN" altLang="en-US" sz="2400" b="0" dirty="0">
                <a:solidFill>
                  <a:schemeClr val="accent2"/>
                </a:solidFill>
                <a:ea typeface="黑体" panose="02010609060101010101" pitchFamily="49" charset="-122"/>
              </a:rPr>
            </a:br>
            <a:r>
              <a:rPr lang="zh-CN" altLang="en-US" sz="2400" b="0" dirty="0">
                <a:solidFill>
                  <a:schemeClr val="accent2"/>
                </a:solidFill>
                <a:ea typeface="黑体" panose="02010609060101010101" pitchFamily="49" charset="-122"/>
              </a:rPr>
              <a:t>影响到什么人、什么地方？</a:t>
            </a:r>
            <a:br>
              <a:rPr lang="zh-CN" altLang="en-US" sz="2400" b="0" dirty="0">
                <a:solidFill>
                  <a:schemeClr val="accent2"/>
                </a:solidFill>
                <a:ea typeface="黑体" panose="02010609060101010101" pitchFamily="49" charset="-122"/>
              </a:rPr>
            </a:br>
            <a:r>
              <a:rPr lang="zh-CN" altLang="en-US" sz="2400" b="0" dirty="0">
                <a:solidFill>
                  <a:schemeClr val="accent2"/>
                </a:solidFill>
                <a:ea typeface="黑体" panose="02010609060101010101" pitchFamily="49" charset="-122"/>
              </a:rPr>
              <a:t>有什么其他影响因素？等</a:t>
            </a:r>
          </a:p>
        </p:txBody>
      </p:sp>
      <p:sp>
        <p:nvSpPr>
          <p:cNvPr id="5" name="Text Box 8"/>
          <p:cNvSpPr txBox="1">
            <a:spLocks noChangeArrowheads="1"/>
          </p:cNvSpPr>
          <p:nvPr/>
        </p:nvSpPr>
        <p:spPr bwMode="auto">
          <a:xfrm>
            <a:off x="2424114" y="4868864"/>
            <a:ext cx="7775575"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9pPr>
          </a:lstStyle>
          <a:p>
            <a:pPr algn="l" eaLnBrk="1" hangingPunct="1">
              <a:spcBef>
                <a:spcPct val="0"/>
              </a:spcBef>
            </a:pPr>
            <a:r>
              <a:rPr kumimoji="1" lang="zh-CN" altLang="en-US" sz="2400" b="0" dirty="0">
                <a:solidFill>
                  <a:srgbClr val="FF6600"/>
                </a:solidFill>
                <a:latin typeface="黑体" panose="02010609060101010101" pitchFamily="49" charset="-122"/>
                <a:ea typeface="黑体" panose="02010609060101010101" pitchFamily="49" charset="-122"/>
              </a:rPr>
              <a:t>秘诀：</a:t>
            </a:r>
          </a:p>
          <a:p>
            <a:pPr algn="l" eaLnBrk="1" hangingPunct="1">
              <a:spcBef>
                <a:spcPct val="0"/>
              </a:spcBef>
            </a:pPr>
            <a:r>
              <a:rPr kumimoji="1" lang="zh-CN" altLang="en-US" sz="2400" b="0" dirty="0">
                <a:solidFill>
                  <a:srgbClr val="FF6600"/>
                </a:solidFill>
                <a:latin typeface="黑体" panose="02010609060101010101" pitchFamily="49" charset="-122"/>
                <a:ea typeface="黑体" panose="02010609060101010101" pitchFamily="49" charset="-122"/>
              </a:rPr>
              <a:t>    将某个工作步骤形象化，就如放电影似的想象工作步骤的实施过程。假设每个工作步骤都会出错。</a:t>
            </a:r>
          </a:p>
        </p:txBody>
      </p:sp>
    </p:spTree>
    <p:extLst>
      <p:ext uri="{BB962C8B-B14F-4D97-AF65-F5344CB8AC3E}">
        <p14:creationId xmlns:p14="http://schemas.microsoft.com/office/powerpoint/2010/main" val="3208136984"/>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3434" cy="6858000"/>
          </a:xfrm>
          <a:prstGeom prst="rect">
            <a:avLst/>
          </a:prstGeom>
        </p:spPr>
      </p:pic>
      <p:sp>
        <p:nvSpPr>
          <p:cNvPr id="3" name="Rectangle 5"/>
          <p:cNvSpPr txBox="1">
            <a:spLocks noRot="1" noChangeArrowheads="1"/>
          </p:cNvSpPr>
          <p:nvPr/>
        </p:nvSpPr>
        <p:spPr>
          <a:xfrm>
            <a:off x="1751527" y="553792"/>
            <a:ext cx="8805744" cy="45994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5000"/>
              </a:lnSpc>
            </a:pPr>
            <a:r>
              <a:rPr lang="zh-CN" altLang="en-US" sz="3600" b="1" smtClean="0">
                <a:solidFill>
                  <a:schemeClr val="accent2"/>
                </a:solidFill>
                <a:ea typeface="黑体" panose="02010609060101010101" pitchFamily="49" charset="-122"/>
              </a:rPr>
              <a:t>考虑作业现场</a:t>
            </a:r>
            <a:r>
              <a:rPr lang="en-US" altLang="zh-CN" sz="3600" b="1" smtClean="0">
                <a:solidFill>
                  <a:schemeClr val="accent2"/>
                </a:solidFill>
                <a:ea typeface="黑体" panose="02010609060101010101" pitchFamily="49" charset="-122"/>
              </a:rPr>
              <a:t>5</a:t>
            </a:r>
            <a:r>
              <a:rPr lang="zh-CN" altLang="en-US" sz="3600" b="1" smtClean="0">
                <a:solidFill>
                  <a:schemeClr val="accent2"/>
                </a:solidFill>
                <a:ea typeface="黑体" panose="02010609060101010101" pitchFamily="49" charset="-122"/>
              </a:rPr>
              <a:t>个方面的危险</a:t>
            </a:r>
            <a:br>
              <a:rPr lang="zh-CN" altLang="en-US" sz="3600" b="1" smtClean="0">
                <a:solidFill>
                  <a:schemeClr val="accent2"/>
                </a:solidFill>
                <a:ea typeface="黑体" panose="02010609060101010101" pitchFamily="49" charset="-122"/>
              </a:rPr>
            </a:br>
            <a:r>
              <a:rPr lang="zh-CN" altLang="en-US" sz="2400" b="1" smtClean="0">
                <a:solidFill>
                  <a:schemeClr val="accent2"/>
                </a:solidFill>
                <a:ea typeface="黑体" panose="02010609060101010101" pitchFamily="49" charset="-122"/>
              </a:rPr>
              <a:t>   </a:t>
            </a:r>
            <a:r>
              <a:rPr lang="en-US" altLang="zh-CN" sz="2400" b="1" smtClean="0">
                <a:solidFill>
                  <a:schemeClr val="accent2"/>
                </a:solidFill>
                <a:ea typeface="黑体" panose="02010609060101010101" pitchFamily="49" charset="-122"/>
              </a:rPr>
              <a:t>-</a:t>
            </a:r>
            <a:r>
              <a:rPr lang="zh-CN" altLang="en-US" sz="2800" b="1" smtClean="0">
                <a:solidFill>
                  <a:schemeClr val="accent2"/>
                </a:solidFill>
                <a:ea typeface="黑体" panose="02010609060101010101" pitchFamily="49" charset="-122"/>
              </a:rPr>
              <a:t>设备隐藏的危险</a:t>
            </a:r>
            <a:br>
              <a:rPr lang="zh-CN" altLang="en-US" sz="2800" b="1" smtClean="0">
                <a:solidFill>
                  <a:schemeClr val="accent2"/>
                </a:solidFill>
                <a:ea typeface="黑体" panose="02010609060101010101" pitchFamily="49" charset="-122"/>
              </a:rPr>
            </a:br>
            <a:r>
              <a:rPr lang="zh-CN" altLang="en-US" sz="2800" b="1" smtClean="0">
                <a:solidFill>
                  <a:schemeClr val="accent2"/>
                </a:solidFill>
                <a:ea typeface="黑体" panose="02010609060101010101" pitchFamily="49" charset="-122"/>
              </a:rPr>
              <a:t>   </a:t>
            </a:r>
            <a:r>
              <a:rPr lang="en-US" altLang="zh-CN" sz="2800" b="1" smtClean="0">
                <a:solidFill>
                  <a:schemeClr val="accent2"/>
                </a:solidFill>
                <a:ea typeface="黑体" panose="02010609060101010101" pitchFamily="49" charset="-122"/>
              </a:rPr>
              <a:t>-</a:t>
            </a:r>
            <a:r>
              <a:rPr lang="zh-CN" altLang="en-US" sz="2800" b="1" smtClean="0">
                <a:solidFill>
                  <a:schemeClr val="accent2"/>
                </a:solidFill>
                <a:ea typeface="黑体" panose="02010609060101010101" pitchFamily="49" charset="-122"/>
              </a:rPr>
              <a:t>工艺方面的危险</a:t>
            </a:r>
            <a:br>
              <a:rPr lang="zh-CN" altLang="en-US" sz="2800" b="1" smtClean="0">
                <a:solidFill>
                  <a:schemeClr val="accent2"/>
                </a:solidFill>
                <a:ea typeface="黑体" panose="02010609060101010101" pitchFamily="49" charset="-122"/>
              </a:rPr>
            </a:br>
            <a:r>
              <a:rPr lang="zh-CN" altLang="en-US" sz="2800" b="1" smtClean="0">
                <a:solidFill>
                  <a:schemeClr val="accent2"/>
                </a:solidFill>
                <a:ea typeface="黑体" panose="02010609060101010101" pitchFamily="49" charset="-122"/>
              </a:rPr>
              <a:t>   </a:t>
            </a:r>
            <a:r>
              <a:rPr lang="en-US" altLang="zh-CN" sz="2800" b="1" smtClean="0">
                <a:solidFill>
                  <a:schemeClr val="accent2"/>
                </a:solidFill>
                <a:ea typeface="黑体" panose="02010609060101010101" pitchFamily="49" charset="-122"/>
              </a:rPr>
              <a:t>-</a:t>
            </a:r>
            <a:r>
              <a:rPr lang="zh-CN" altLang="en-US" sz="2800" b="1" smtClean="0">
                <a:solidFill>
                  <a:schemeClr val="accent2"/>
                </a:solidFill>
                <a:ea typeface="黑体" panose="02010609060101010101" pitchFamily="49" charset="-122"/>
              </a:rPr>
              <a:t>工作环境的危险</a:t>
            </a:r>
            <a:br>
              <a:rPr lang="zh-CN" altLang="en-US" sz="2800" b="1" smtClean="0">
                <a:solidFill>
                  <a:schemeClr val="accent2"/>
                </a:solidFill>
                <a:ea typeface="黑体" panose="02010609060101010101" pitchFamily="49" charset="-122"/>
              </a:rPr>
            </a:br>
            <a:r>
              <a:rPr lang="zh-CN" altLang="en-US" sz="2800" b="1" smtClean="0">
                <a:solidFill>
                  <a:schemeClr val="accent2"/>
                </a:solidFill>
                <a:ea typeface="黑体" panose="02010609060101010101" pitchFamily="49" charset="-122"/>
              </a:rPr>
              <a:t>   </a:t>
            </a:r>
            <a:r>
              <a:rPr lang="en-US" altLang="zh-CN" sz="2800" b="1" smtClean="0">
                <a:solidFill>
                  <a:schemeClr val="accent2"/>
                </a:solidFill>
                <a:ea typeface="黑体" panose="02010609060101010101" pitchFamily="49" charset="-122"/>
              </a:rPr>
              <a:t>-</a:t>
            </a:r>
            <a:r>
              <a:rPr lang="zh-CN" altLang="en-US" sz="2800" b="1" smtClean="0">
                <a:solidFill>
                  <a:schemeClr val="accent2"/>
                </a:solidFill>
                <a:ea typeface="黑体" panose="02010609060101010101" pitchFamily="49" charset="-122"/>
              </a:rPr>
              <a:t>人员操作方面的危险</a:t>
            </a:r>
            <a:br>
              <a:rPr lang="zh-CN" altLang="en-US" sz="2800" b="1" smtClean="0">
                <a:solidFill>
                  <a:schemeClr val="accent2"/>
                </a:solidFill>
                <a:ea typeface="黑体" panose="02010609060101010101" pitchFamily="49" charset="-122"/>
              </a:rPr>
            </a:br>
            <a:r>
              <a:rPr lang="zh-CN" altLang="en-US" sz="2800" b="1" smtClean="0">
                <a:solidFill>
                  <a:schemeClr val="accent2"/>
                </a:solidFill>
                <a:ea typeface="黑体" panose="02010609060101010101" pitchFamily="49" charset="-122"/>
              </a:rPr>
              <a:t>   </a:t>
            </a:r>
            <a:r>
              <a:rPr lang="en-US" altLang="zh-CN" sz="2800" b="1" smtClean="0">
                <a:solidFill>
                  <a:schemeClr val="accent2"/>
                </a:solidFill>
                <a:ea typeface="黑体" panose="02010609060101010101" pitchFamily="49" charset="-122"/>
              </a:rPr>
              <a:t>-</a:t>
            </a:r>
            <a:r>
              <a:rPr lang="zh-CN" altLang="en-US" sz="2800" b="1" smtClean="0">
                <a:solidFill>
                  <a:schemeClr val="accent2"/>
                </a:solidFill>
                <a:ea typeface="黑体" panose="02010609060101010101" pitchFamily="49" charset="-122"/>
              </a:rPr>
              <a:t>个体防护方面的危险</a:t>
            </a:r>
            <a:endParaRPr lang="zh-CN" altLang="en-US" sz="2800" b="1" dirty="0">
              <a:solidFill>
                <a:schemeClr val="accent2"/>
              </a:solidFill>
              <a:ea typeface="黑体" panose="02010609060101010101" pitchFamily="49" charset="-122"/>
            </a:endParaRPr>
          </a:p>
        </p:txBody>
      </p:sp>
      <p:sp>
        <p:nvSpPr>
          <p:cNvPr id="4" name="Text Box 6"/>
          <p:cNvSpPr txBox="1">
            <a:spLocks noChangeArrowheads="1"/>
          </p:cNvSpPr>
          <p:nvPr/>
        </p:nvSpPr>
        <p:spPr bwMode="auto">
          <a:xfrm>
            <a:off x="1751527" y="4906851"/>
            <a:ext cx="7823479"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9pPr>
          </a:lstStyle>
          <a:p>
            <a:pPr algn="l" eaLnBrk="1" hangingPunct="1">
              <a:spcBef>
                <a:spcPct val="0"/>
              </a:spcBef>
            </a:pPr>
            <a:r>
              <a:rPr kumimoji="1" lang="zh-CN" altLang="en-US" sz="2800" dirty="0" smtClean="0">
                <a:solidFill>
                  <a:srgbClr val="FF3300"/>
                </a:solidFill>
                <a:latin typeface="Times New Roman" panose="02020603050405020304" pitchFamily="18" charset="0"/>
              </a:rPr>
              <a:t>        多</a:t>
            </a:r>
            <a:r>
              <a:rPr kumimoji="1" lang="zh-CN" altLang="en-US" sz="2800" dirty="0">
                <a:solidFill>
                  <a:srgbClr val="FF3300"/>
                </a:solidFill>
                <a:latin typeface="Times New Roman" panose="02020603050405020304" pitchFamily="18" charset="0"/>
              </a:rPr>
              <a:t>了解曾发生过事故的过程，对作业中存在的各种危险会有更多的认识！</a:t>
            </a:r>
          </a:p>
        </p:txBody>
      </p:sp>
    </p:spTree>
    <p:extLst>
      <p:ext uri="{BB962C8B-B14F-4D97-AF65-F5344CB8AC3E}">
        <p14:creationId xmlns:p14="http://schemas.microsoft.com/office/powerpoint/2010/main" val="2734712264"/>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3434" cy="6858000"/>
          </a:xfrm>
          <a:prstGeom prst="rect">
            <a:avLst/>
          </a:prstGeom>
        </p:spPr>
      </p:pic>
      <p:sp>
        <p:nvSpPr>
          <p:cNvPr id="3" name="Text Box 83"/>
          <p:cNvSpPr txBox="1">
            <a:spLocks noChangeArrowheads="1"/>
          </p:cNvSpPr>
          <p:nvPr/>
        </p:nvSpPr>
        <p:spPr bwMode="auto">
          <a:xfrm>
            <a:off x="2222678" y="540914"/>
            <a:ext cx="7320566"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9pPr>
          </a:lstStyle>
          <a:p>
            <a:pPr algn="l" eaLnBrk="1" hangingPunct="1">
              <a:spcBef>
                <a:spcPct val="0"/>
              </a:spcBef>
            </a:pPr>
            <a:r>
              <a:rPr kumimoji="1" lang="zh-CN" altLang="en-US" sz="3200" dirty="0">
                <a:solidFill>
                  <a:srgbClr val="FF3300"/>
                </a:solidFill>
                <a:latin typeface="Times New Roman" panose="02020603050405020304" pitchFamily="18" charset="0"/>
                <a:ea typeface="黑体" panose="02010609060101010101" pitchFamily="49" charset="-122"/>
              </a:rPr>
              <a:t>换灯泡（例）</a:t>
            </a:r>
          </a:p>
        </p:txBody>
      </p:sp>
      <p:graphicFrame>
        <p:nvGraphicFramePr>
          <p:cNvPr id="4" name="Group 2"/>
          <p:cNvGraphicFramePr>
            <a:graphicFrameLocks/>
          </p:cNvGraphicFramePr>
          <p:nvPr>
            <p:extLst>
              <p:ext uri="{D42A27DB-BD31-4B8C-83A1-F6EECF244321}">
                <p14:modId xmlns:p14="http://schemas.microsoft.com/office/powerpoint/2010/main" val="3825026469"/>
              </p:ext>
            </p:extLst>
          </p:nvPr>
        </p:nvGraphicFramePr>
        <p:xfrm>
          <a:off x="1403797" y="1777286"/>
          <a:ext cx="9324304" cy="4486992"/>
        </p:xfrm>
        <a:graphic>
          <a:graphicData uri="http://schemas.openxmlformats.org/drawingml/2006/table">
            <a:tbl>
              <a:tblPr/>
              <a:tblGrid>
                <a:gridCol w="474215">
                  <a:extLst>
                    <a:ext uri="{9D8B030D-6E8A-4147-A177-3AD203B41FA5}">
                      <a16:colId xmlns:a16="http://schemas.microsoft.com/office/drawing/2014/main" val="20000"/>
                    </a:ext>
                  </a:extLst>
                </a:gridCol>
                <a:gridCol w="1470253">
                  <a:extLst>
                    <a:ext uri="{9D8B030D-6E8A-4147-A177-3AD203B41FA5}">
                      <a16:colId xmlns:a16="http://schemas.microsoft.com/office/drawing/2014/main" val="20001"/>
                    </a:ext>
                  </a:extLst>
                </a:gridCol>
                <a:gridCol w="817197">
                  <a:extLst>
                    <a:ext uri="{9D8B030D-6E8A-4147-A177-3AD203B41FA5}">
                      <a16:colId xmlns:a16="http://schemas.microsoft.com/office/drawing/2014/main" val="20002"/>
                    </a:ext>
                  </a:extLst>
                </a:gridCol>
                <a:gridCol w="2073258">
                  <a:extLst>
                    <a:ext uri="{9D8B030D-6E8A-4147-A177-3AD203B41FA5}">
                      <a16:colId xmlns:a16="http://schemas.microsoft.com/office/drawing/2014/main" val="20003"/>
                    </a:ext>
                  </a:extLst>
                </a:gridCol>
                <a:gridCol w="1834544">
                  <a:extLst>
                    <a:ext uri="{9D8B030D-6E8A-4147-A177-3AD203B41FA5}">
                      <a16:colId xmlns:a16="http://schemas.microsoft.com/office/drawing/2014/main" val="20004"/>
                    </a:ext>
                  </a:extLst>
                </a:gridCol>
                <a:gridCol w="975091">
                  <a:extLst>
                    <a:ext uri="{9D8B030D-6E8A-4147-A177-3AD203B41FA5}">
                      <a16:colId xmlns:a16="http://schemas.microsoft.com/office/drawing/2014/main" val="20005"/>
                    </a:ext>
                  </a:extLst>
                </a:gridCol>
                <a:gridCol w="836064">
                  <a:extLst>
                    <a:ext uri="{9D8B030D-6E8A-4147-A177-3AD203B41FA5}">
                      <a16:colId xmlns:a16="http://schemas.microsoft.com/office/drawing/2014/main" val="20006"/>
                    </a:ext>
                  </a:extLst>
                </a:gridCol>
                <a:gridCol w="843682">
                  <a:extLst>
                    <a:ext uri="{9D8B030D-6E8A-4147-A177-3AD203B41FA5}">
                      <a16:colId xmlns:a16="http://schemas.microsoft.com/office/drawing/2014/main" val="20007"/>
                    </a:ext>
                  </a:extLst>
                </a:gridCol>
              </a:tblGrid>
              <a:tr h="681742">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30000"/>
                        </a:lnSpc>
                        <a:spcBef>
                          <a:spcPct val="50000"/>
                        </a:spcBef>
                        <a:spcAft>
                          <a:spcPct val="0"/>
                        </a:spcAft>
                        <a:buClr>
                          <a:schemeClr val="hlink"/>
                        </a:buClr>
                        <a:buSzPct val="70000"/>
                        <a:buFont typeface="Wingdings" pitchFamily="2" charset="2"/>
                        <a:buNone/>
                        <a:tabLst/>
                      </a:pPr>
                      <a:r>
                        <a:rPr kumimoji="0" lang="zh-CN" altLang="en-US" sz="1200" b="1" i="0" u="none" strike="noStrike" cap="none" normalizeH="0" baseline="0" dirty="0" smtClean="0">
                          <a:ln>
                            <a:noFill/>
                          </a:ln>
                          <a:solidFill>
                            <a:schemeClr val="tx1"/>
                          </a:solidFill>
                          <a:effectLst/>
                          <a:latin typeface="宋体" pitchFamily="2" charset="-122"/>
                          <a:ea typeface="宋体" pitchFamily="2" charset="-122"/>
                        </a:rPr>
                        <a:t>序号</a:t>
                      </a:r>
                      <a:endParaRPr kumimoji="0" lang="zh-CN" altLang="en-US" sz="1200" b="0" i="0" u="none" strike="noStrike" cap="none" normalizeH="0" baseline="0" dirty="0" smtClean="0">
                        <a:ln>
                          <a:noFill/>
                        </a:ln>
                        <a:solidFill>
                          <a:schemeClr val="tx1"/>
                        </a:solidFill>
                        <a:effectLst/>
                        <a:latin typeface="Arial" pitchFamily="34" charset="0"/>
                        <a:ea typeface="黑体" pitchFamily="49" charset="-122"/>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gridSpan="2">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ctr" defTabSz="914400" rtl="0" eaLnBrk="1" fontAlgn="base" latinLnBrk="0" hangingPunct="1">
                        <a:lnSpc>
                          <a:spcPct val="130000"/>
                        </a:lnSpc>
                        <a:spcBef>
                          <a:spcPct val="50000"/>
                        </a:spcBef>
                        <a:spcAft>
                          <a:spcPct val="0"/>
                        </a:spcAft>
                        <a:buClr>
                          <a:schemeClr val="hlink"/>
                        </a:buClr>
                        <a:buSzPct val="70000"/>
                        <a:buFont typeface="Wingdings" pitchFamily="2" charset="2"/>
                        <a:buNone/>
                        <a:tabLst/>
                      </a:pPr>
                      <a:r>
                        <a:rPr kumimoji="0" lang="zh-CN" altLang="en-US" sz="1200" b="1" i="0" u="none" strike="noStrike" cap="none" normalizeH="0" baseline="0" smtClean="0">
                          <a:ln>
                            <a:noFill/>
                          </a:ln>
                          <a:solidFill>
                            <a:schemeClr val="tx1"/>
                          </a:solidFill>
                          <a:effectLst/>
                          <a:latin typeface="宋体" pitchFamily="2" charset="-122"/>
                          <a:ea typeface="宋体" pitchFamily="2" charset="-122"/>
                        </a:rPr>
                        <a:t>重 要 工作 步 骤</a:t>
                      </a:r>
                      <a:endParaRPr kumimoji="0" lang="zh-CN" altLang="en-US" sz="1200" b="0" i="0" u="none" strike="noStrike" cap="none" normalizeH="0" baseline="0" smtClean="0">
                        <a:ln>
                          <a:noFill/>
                        </a:ln>
                        <a:solidFill>
                          <a:schemeClr val="tx1"/>
                        </a:solidFill>
                        <a:effectLst/>
                        <a:latin typeface="Arial" pitchFamily="34" charset="0"/>
                        <a:ea typeface="黑体" pitchFamily="49" charset="-122"/>
                      </a:endParaRPr>
                    </a:p>
                  </a:txBody>
                  <a:tcPr marT="45712" marB="4571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hMerge="1">
                  <a:txBody>
                    <a:bodyPr/>
                    <a:lstStyle/>
                    <a:p>
                      <a:endParaRPr lang="zh-CN" altLang="en-US"/>
                    </a:p>
                  </a:txBody>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ctr" defTabSz="914400" rtl="0" eaLnBrk="1" fontAlgn="base" latinLnBrk="0" hangingPunct="1">
                        <a:lnSpc>
                          <a:spcPct val="130000"/>
                        </a:lnSpc>
                        <a:spcBef>
                          <a:spcPct val="50000"/>
                        </a:spcBef>
                        <a:spcAft>
                          <a:spcPct val="0"/>
                        </a:spcAft>
                        <a:buClr>
                          <a:schemeClr val="hlink"/>
                        </a:buClr>
                        <a:buSzPct val="70000"/>
                        <a:buFont typeface="Wingdings" pitchFamily="2" charset="2"/>
                        <a:buNone/>
                        <a:tabLst/>
                      </a:pPr>
                      <a:r>
                        <a:rPr kumimoji="0" lang="zh-CN" altLang="en-US" sz="1200" b="1" i="0" u="none" strike="noStrike" cap="none" normalizeH="0" baseline="0" dirty="0" smtClean="0">
                          <a:ln>
                            <a:noFill/>
                          </a:ln>
                          <a:solidFill>
                            <a:schemeClr val="tx1"/>
                          </a:solidFill>
                          <a:effectLst/>
                          <a:latin typeface="宋体" pitchFamily="2" charset="-122"/>
                          <a:ea typeface="宋体" pitchFamily="2" charset="-122"/>
                        </a:rPr>
                        <a:t>危 险 因 素</a:t>
                      </a:r>
                      <a:endParaRPr kumimoji="0" lang="zh-CN" altLang="en-US" sz="1200" b="0" i="0" u="none" strike="noStrike" cap="none" normalizeH="0" baseline="0" dirty="0" smtClean="0">
                        <a:ln>
                          <a:noFill/>
                        </a:ln>
                        <a:solidFill>
                          <a:schemeClr val="tx1"/>
                        </a:solidFill>
                        <a:effectLst/>
                        <a:latin typeface="Arial" pitchFamily="34" charset="0"/>
                        <a:ea typeface="黑体" pitchFamily="49" charset="-122"/>
                      </a:endParaRPr>
                    </a:p>
                  </a:txBody>
                  <a:tcPr marT="45712" marB="45712" anchor="ct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ctr" defTabSz="914400" rtl="0" eaLnBrk="1" fontAlgn="base" latinLnBrk="0" hangingPunct="1">
                        <a:lnSpc>
                          <a:spcPct val="130000"/>
                        </a:lnSpc>
                        <a:spcBef>
                          <a:spcPct val="50000"/>
                        </a:spcBef>
                        <a:spcAft>
                          <a:spcPct val="0"/>
                        </a:spcAft>
                        <a:buClr>
                          <a:schemeClr val="hlink"/>
                        </a:buClr>
                        <a:buSzPct val="70000"/>
                        <a:buFont typeface="Wingdings" pitchFamily="2" charset="2"/>
                        <a:buNone/>
                        <a:tabLst/>
                      </a:pPr>
                      <a:r>
                        <a:rPr kumimoji="0" lang="zh-CN" altLang="en-US" sz="1200" b="1" i="0" u="none" strike="noStrike" cap="none" normalizeH="0" baseline="0" dirty="0" smtClean="0">
                          <a:ln>
                            <a:noFill/>
                          </a:ln>
                          <a:solidFill>
                            <a:schemeClr val="tx1"/>
                          </a:solidFill>
                          <a:effectLst/>
                          <a:latin typeface="宋体" pitchFamily="2" charset="-122"/>
                          <a:ea typeface="宋体" pitchFamily="2" charset="-122"/>
                        </a:rPr>
                        <a:t>预 控 措 施</a:t>
                      </a:r>
                      <a:endParaRPr kumimoji="0" lang="zh-CN" altLang="en-US" sz="1200" b="0" i="0" u="none" strike="noStrike" cap="none" normalizeH="0" baseline="0" dirty="0" smtClean="0">
                        <a:ln>
                          <a:noFill/>
                        </a:ln>
                        <a:solidFill>
                          <a:schemeClr val="tx1"/>
                        </a:solidFill>
                        <a:effectLst/>
                        <a:latin typeface="Arial" pitchFamily="34" charset="0"/>
                        <a:ea typeface="黑体" pitchFamily="49" charset="-122"/>
                      </a:endParaRPr>
                    </a:p>
                  </a:txBody>
                  <a:tcPr marT="45712" marB="45712" anchor="ct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ctr" defTabSz="914400" rtl="0" eaLnBrk="1" fontAlgn="base" latinLnBrk="0" hangingPunct="1">
                        <a:lnSpc>
                          <a:spcPct val="130000"/>
                        </a:lnSpc>
                        <a:spcBef>
                          <a:spcPct val="50000"/>
                        </a:spcBef>
                        <a:spcAft>
                          <a:spcPct val="0"/>
                        </a:spcAft>
                        <a:buClr>
                          <a:schemeClr val="hlink"/>
                        </a:buClr>
                        <a:buSzPct val="70000"/>
                        <a:buFont typeface="Wingdings" pitchFamily="2" charset="2"/>
                        <a:buNone/>
                        <a:tabLst/>
                      </a:pPr>
                      <a:r>
                        <a:rPr kumimoji="0" lang="zh-CN" altLang="en-US" sz="1200" b="1" i="0" u="none" strike="noStrike" cap="none" normalizeH="0" baseline="0" smtClean="0">
                          <a:ln>
                            <a:noFill/>
                          </a:ln>
                          <a:solidFill>
                            <a:schemeClr val="tx1"/>
                          </a:solidFill>
                          <a:effectLst/>
                          <a:latin typeface="宋体" pitchFamily="2" charset="-122"/>
                          <a:ea typeface="宋体" pitchFamily="2" charset="-122"/>
                        </a:rPr>
                        <a:t>负责人</a:t>
                      </a:r>
                      <a:endParaRPr kumimoji="0" lang="zh-CN" altLang="en-US" sz="1200" b="0" i="0" u="none" strike="noStrike" cap="none" normalizeH="0" baseline="0" smtClean="0">
                        <a:ln>
                          <a:noFill/>
                        </a:ln>
                        <a:solidFill>
                          <a:schemeClr val="tx1"/>
                        </a:solidFill>
                        <a:effectLst/>
                        <a:latin typeface="Arial" pitchFamily="34" charset="0"/>
                        <a:ea typeface="黑体" pitchFamily="49" charset="-122"/>
                      </a:endParaRPr>
                    </a:p>
                  </a:txBody>
                  <a:tcPr marT="45712" marB="4571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ctr" defTabSz="914400" rtl="0" eaLnBrk="1" fontAlgn="base" latinLnBrk="0" hangingPunct="1">
                        <a:lnSpc>
                          <a:spcPct val="130000"/>
                        </a:lnSpc>
                        <a:spcBef>
                          <a:spcPct val="50000"/>
                        </a:spcBef>
                        <a:spcAft>
                          <a:spcPct val="0"/>
                        </a:spcAft>
                        <a:buClr>
                          <a:schemeClr val="hlink"/>
                        </a:buClr>
                        <a:buSzPct val="70000"/>
                        <a:buFont typeface="Wingdings" pitchFamily="2" charset="2"/>
                        <a:buNone/>
                        <a:tabLst/>
                      </a:pPr>
                      <a:r>
                        <a:rPr kumimoji="0" lang="zh-CN" altLang="en-US" sz="1200" b="1" i="0" u="none" strike="noStrike" cap="none" normalizeH="0" baseline="0" smtClean="0">
                          <a:ln>
                            <a:noFill/>
                          </a:ln>
                          <a:solidFill>
                            <a:schemeClr val="tx1"/>
                          </a:solidFill>
                          <a:effectLst/>
                          <a:latin typeface="宋体" pitchFamily="2" charset="-122"/>
                          <a:ea typeface="宋体" pitchFamily="2" charset="-122"/>
                        </a:rPr>
                        <a:t>已实施</a:t>
                      </a:r>
                      <a:endParaRPr kumimoji="0" lang="zh-CN" altLang="en-US" sz="1200" b="0" i="0" u="none" strike="noStrike" cap="none" normalizeH="0" baseline="0" smtClean="0">
                        <a:ln>
                          <a:noFill/>
                        </a:ln>
                        <a:solidFill>
                          <a:schemeClr val="tx1"/>
                        </a:solidFill>
                        <a:effectLst/>
                        <a:latin typeface="Arial" pitchFamily="34" charset="0"/>
                        <a:ea typeface="黑体" pitchFamily="49" charset="-122"/>
                      </a:endParaRPr>
                    </a:p>
                  </a:txBody>
                  <a:tcPr marT="45712" marB="4571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ctr" defTabSz="914400" rtl="0" eaLnBrk="1" fontAlgn="base" latinLnBrk="0" hangingPunct="1">
                        <a:lnSpc>
                          <a:spcPct val="130000"/>
                        </a:lnSpc>
                        <a:spcBef>
                          <a:spcPct val="50000"/>
                        </a:spcBef>
                        <a:spcAft>
                          <a:spcPct val="0"/>
                        </a:spcAft>
                        <a:buClr>
                          <a:schemeClr val="hlink"/>
                        </a:buClr>
                        <a:buSzPct val="70000"/>
                        <a:buFont typeface="Wingdings" pitchFamily="2" charset="2"/>
                        <a:buNone/>
                        <a:tabLst/>
                      </a:pPr>
                      <a:r>
                        <a:rPr kumimoji="0" lang="zh-CN" altLang="en-US" sz="1200" b="1" i="0" u="none" strike="noStrike" cap="none" normalizeH="0" baseline="0" smtClean="0">
                          <a:ln>
                            <a:noFill/>
                          </a:ln>
                          <a:solidFill>
                            <a:schemeClr val="tx1"/>
                          </a:solidFill>
                          <a:effectLst/>
                          <a:latin typeface="宋体" pitchFamily="2" charset="-122"/>
                          <a:ea typeface="宋体" pitchFamily="2" charset="-122"/>
                        </a:rPr>
                        <a:t>已恢复</a:t>
                      </a:r>
                      <a:endParaRPr kumimoji="0" lang="zh-CN" altLang="en-US" sz="1200" b="0" i="0" u="none" strike="noStrike" cap="none" normalizeH="0" baseline="0" smtClean="0">
                        <a:ln>
                          <a:noFill/>
                        </a:ln>
                        <a:solidFill>
                          <a:schemeClr val="tx1"/>
                        </a:solidFill>
                        <a:effectLst/>
                        <a:latin typeface="Arial" pitchFamily="34" charset="0"/>
                        <a:ea typeface="黑体" pitchFamily="49" charset="-122"/>
                      </a:endParaRPr>
                    </a:p>
                  </a:txBody>
                  <a:tcPr marT="45712" marB="4571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r h="457266">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ctr" defTabSz="914400" rtl="0" eaLnBrk="1" fontAlgn="base" latinLnBrk="0" hangingPunct="1">
                        <a:lnSpc>
                          <a:spcPct val="130000"/>
                        </a:lnSpc>
                        <a:spcBef>
                          <a:spcPct val="50000"/>
                        </a:spcBef>
                        <a:spcAft>
                          <a:spcPct val="0"/>
                        </a:spcAft>
                        <a:buClr>
                          <a:schemeClr val="hlink"/>
                        </a:buClr>
                        <a:buSzPct val="70000"/>
                        <a:buFont typeface="Wingdings" pitchFamily="2" charset="2"/>
                        <a:buNone/>
                        <a:tabLst/>
                      </a:pPr>
                      <a:r>
                        <a:rPr kumimoji="0" lang="en-US" altLang="zh-CN" sz="1200" b="0" i="0" u="none" strike="noStrike" cap="none" normalizeH="0" baseline="0" smtClean="0">
                          <a:ln>
                            <a:noFill/>
                          </a:ln>
                          <a:solidFill>
                            <a:schemeClr val="tx1"/>
                          </a:solidFill>
                          <a:effectLst/>
                          <a:latin typeface="Arial" pitchFamily="34" charset="0"/>
                          <a:ea typeface="仿宋_GB2312" pitchFamily="49" charset="-122"/>
                        </a:rPr>
                        <a:t>1</a:t>
                      </a:r>
                      <a:endParaRPr kumimoji="0" lang="en-US" altLang="zh-CN" sz="1200" b="0" i="0" u="none" strike="noStrike" cap="none" normalizeH="0" baseline="0" smtClean="0">
                        <a:ln>
                          <a:noFill/>
                        </a:ln>
                        <a:solidFill>
                          <a:schemeClr val="tx1"/>
                        </a:solidFill>
                        <a:effectLst/>
                        <a:latin typeface="Arial" pitchFamily="34" charset="0"/>
                        <a:ea typeface="黑体" pitchFamily="49" charset="-122"/>
                      </a:endParaRPr>
                    </a:p>
                  </a:txBody>
                  <a:tcPr marT="45712" marB="4571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gridSpan="2">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zh-CN" altLang="en-US" sz="1600" b="1" i="0" u="none" strike="noStrike" cap="none" normalizeH="0" baseline="0" smtClean="0">
                          <a:ln>
                            <a:noFill/>
                          </a:ln>
                          <a:solidFill>
                            <a:schemeClr val="tx1"/>
                          </a:solidFill>
                          <a:effectLst/>
                          <a:latin typeface="Arial" pitchFamily="34" charset="0"/>
                          <a:ea typeface="宋体" pitchFamily="2" charset="-122"/>
                        </a:rPr>
                        <a:t>搬梯子</a:t>
                      </a:r>
                    </a:p>
                  </a:txBody>
                  <a:tcPr marT="45712" marB="4571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hMerge="1">
                  <a:txBody>
                    <a:bodyPr/>
                    <a:lstStyle/>
                    <a:p>
                      <a:endParaRPr lang="zh-CN" altLang="en-US"/>
                    </a:p>
                  </a:txBody>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zh-CN" altLang="en-US" sz="1600" b="1" i="0" u="none" strike="noStrike" cap="none" normalizeH="0" baseline="0" smtClean="0">
                          <a:ln>
                            <a:noFill/>
                          </a:ln>
                          <a:solidFill>
                            <a:schemeClr val="tx1"/>
                          </a:solidFill>
                          <a:effectLst/>
                          <a:latin typeface="Arial" pitchFamily="34" charset="0"/>
                          <a:ea typeface="宋体" pitchFamily="2" charset="-122"/>
                        </a:rPr>
                        <a:t>碰撞、机械夹伤</a:t>
                      </a:r>
                    </a:p>
                  </a:txBody>
                  <a:tcPr marT="45712" marB="45712" anchor="ct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zh-CN" altLang="zh-CN" sz="1200" b="0" i="0" u="none" strike="noStrike" cap="none" normalizeH="0" baseline="0" smtClean="0">
                        <a:ln>
                          <a:noFill/>
                        </a:ln>
                        <a:solidFill>
                          <a:schemeClr val="tx1"/>
                        </a:solidFill>
                        <a:effectLst/>
                        <a:latin typeface="Arial" pitchFamily="34" charset="0"/>
                        <a:ea typeface="宋体" pitchFamily="2" charset="-122"/>
                      </a:endParaRPr>
                    </a:p>
                  </a:txBody>
                  <a:tcPr marT="45712" marB="45712"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zh-CN" altLang="zh-CN" sz="1200" b="0" i="0" u="none" strike="noStrike" cap="none" normalizeH="0" baseline="0" smtClean="0">
                        <a:ln>
                          <a:noFill/>
                        </a:ln>
                        <a:solidFill>
                          <a:schemeClr val="tx1"/>
                        </a:solidFill>
                        <a:effectLst/>
                        <a:latin typeface="Arial" pitchFamily="34" charset="0"/>
                        <a:ea typeface="宋体" pitchFamily="2" charset="-122"/>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zh-CN" altLang="zh-CN" sz="1200" b="0" i="0" u="none" strike="noStrike" cap="none" normalizeH="0" baseline="0" smtClean="0">
                        <a:ln>
                          <a:noFill/>
                        </a:ln>
                        <a:solidFill>
                          <a:schemeClr val="tx1"/>
                        </a:solidFill>
                        <a:effectLst/>
                        <a:latin typeface="Arial" pitchFamily="34" charset="0"/>
                        <a:ea typeface="宋体" pitchFamily="2" charset="-122"/>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zh-CN" altLang="zh-CN" sz="1200" b="0" i="0" u="none" strike="noStrike" cap="none" normalizeH="0" baseline="0" smtClean="0">
                        <a:ln>
                          <a:noFill/>
                        </a:ln>
                        <a:solidFill>
                          <a:schemeClr val="tx1"/>
                        </a:solidFill>
                        <a:effectLst/>
                        <a:latin typeface="Arial" pitchFamily="34" charset="0"/>
                        <a:ea typeface="宋体" pitchFamily="2" charset="-122"/>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1"/>
                  </a:ext>
                </a:extLst>
              </a:tr>
              <a:tr h="404057">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ctr" defTabSz="914400" rtl="0" eaLnBrk="1" fontAlgn="base" latinLnBrk="0" hangingPunct="1">
                        <a:lnSpc>
                          <a:spcPct val="130000"/>
                        </a:lnSpc>
                        <a:spcBef>
                          <a:spcPct val="50000"/>
                        </a:spcBef>
                        <a:spcAft>
                          <a:spcPct val="0"/>
                        </a:spcAft>
                        <a:buClr>
                          <a:schemeClr val="hlink"/>
                        </a:buClr>
                        <a:buSzPct val="70000"/>
                        <a:buFont typeface="Wingdings" pitchFamily="2" charset="2"/>
                        <a:buNone/>
                        <a:tabLst/>
                      </a:pPr>
                      <a:r>
                        <a:rPr kumimoji="0" lang="en-US" altLang="zh-CN" sz="1200" b="0" i="0" u="none" strike="noStrike" cap="none" normalizeH="0" baseline="0" smtClean="0">
                          <a:ln>
                            <a:noFill/>
                          </a:ln>
                          <a:solidFill>
                            <a:schemeClr val="tx1"/>
                          </a:solidFill>
                          <a:effectLst/>
                          <a:latin typeface="Arial" pitchFamily="34" charset="0"/>
                          <a:ea typeface="仿宋_GB2312" pitchFamily="49" charset="-122"/>
                        </a:rPr>
                        <a:t>2</a:t>
                      </a:r>
                      <a:endParaRPr kumimoji="0" lang="en-US" altLang="zh-CN" sz="1200" b="0" i="0" u="none" strike="noStrike" cap="none" normalizeH="0" baseline="0" smtClean="0">
                        <a:ln>
                          <a:noFill/>
                        </a:ln>
                        <a:solidFill>
                          <a:schemeClr val="tx1"/>
                        </a:solidFill>
                        <a:effectLst/>
                        <a:latin typeface="Arial" pitchFamily="34" charset="0"/>
                        <a:ea typeface="黑体" pitchFamily="49" charset="-122"/>
                      </a:endParaRPr>
                    </a:p>
                  </a:txBody>
                  <a:tcPr marT="45712" marB="4571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gridSpan="2">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zh-CN" altLang="en-US" sz="1600" b="1" i="0" u="none" strike="noStrike" cap="none" normalizeH="0" baseline="0" smtClean="0">
                          <a:ln>
                            <a:noFill/>
                          </a:ln>
                          <a:solidFill>
                            <a:schemeClr val="tx1"/>
                          </a:solidFill>
                          <a:effectLst/>
                          <a:latin typeface="Arial" pitchFamily="34" charset="0"/>
                          <a:ea typeface="宋体" pitchFamily="2" charset="-122"/>
                        </a:rPr>
                        <a:t>支好梯子</a:t>
                      </a:r>
                    </a:p>
                  </a:txBody>
                  <a:tcPr marT="45712" marB="4571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hMerge="1">
                  <a:txBody>
                    <a:bodyPr/>
                    <a:lstStyle/>
                    <a:p>
                      <a:endParaRPr lang="zh-CN" altLang="en-US"/>
                    </a:p>
                  </a:txBody>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zh-CN" altLang="zh-CN" sz="1600" b="1" i="0" u="none" strike="noStrike" cap="none" normalizeH="0" baseline="0" smtClean="0">
                        <a:ln>
                          <a:noFill/>
                        </a:ln>
                        <a:solidFill>
                          <a:schemeClr val="tx1"/>
                        </a:solidFill>
                        <a:effectLst/>
                        <a:latin typeface="Arial" pitchFamily="34" charset="0"/>
                        <a:ea typeface="宋体" pitchFamily="2" charset="-122"/>
                      </a:endParaRPr>
                    </a:p>
                  </a:txBody>
                  <a:tcPr marT="45712" marB="45712" anchor="ct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zh-CN" altLang="zh-CN" sz="1200" b="0" i="0" u="none" strike="noStrike" cap="none" normalizeH="0" baseline="0" smtClean="0">
                        <a:ln>
                          <a:noFill/>
                        </a:ln>
                        <a:solidFill>
                          <a:schemeClr val="tx1"/>
                        </a:solidFill>
                        <a:effectLst/>
                        <a:latin typeface="Arial" pitchFamily="34" charset="0"/>
                        <a:ea typeface="宋体" pitchFamily="2" charset="-122"/>
                      </a:endParaRPr>
                    </a:p>
                  </a:txBody>
                  <a:tcPr marT="45712" marB="45712"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zh-CN" altLang="zh-CN" sz="1200" b="0" i="0" u="none" strike="noStrike" cap="none" normalizeH="0" baseline="0" smtClean="0">
                        <a:ln>
                          <a:noFill/>
                        </a:ln>
                        <a:solidFill>
                          <a:schemeClr val="tx1"/>
                        </a:solidFill>
                        <a:effectLst/>
                        <a:latin typeface="Arial" pitchFamily="34" charset="0"/>
                        <a:ea typeface="宋体" pitchFamily="2" charset="-122"/>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zh-CN" altLang="zh-CN" sz="1200" b="0" i="0" u="none" strike="noStrike" cap="none" normalizeH="0" baseline="0" smtClean="0">
                        <a:ln>
                          <a:noFill/>
                        </a:ln>
                        <a:solidFill>
                          <a:schemeClr val="tx1"/>
                        </a:solidFill>
                        <a:effectLst/>
                        <a:latin typeface="Arial" pitchFamily="34" charset="0"/>
                        <a:ea typeface="宋体" pitchFamily="2" charset="-122"/>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zh-CN" altLang="zh-CN" sz="1200" b="0" i="0" u="none" strike="noStrike" cap="none" normalizeH="0" baseline="0" smtClean="0">
                        <a:ln>
                          <a:noFill/>
                        </a:ln>
                        <a:solidFill>
                          <a:schemeClr val="tx1"/>
                        </a:solidFill>
                        <a:effectLst/>
                        <a:latin typeface="Arial" pitchFamily="34" charset="0"/>
                        <a:ea typeface="宋体" pitchFamily="2" charset="-122"/>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2"/>
                  </a:ext>
                </a:extLst>
              </a:tr>
              <a:tr h="402394">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ctr" defTabSz="914400" rtl="0" eaLnBrk="1" fontAlgn="base" latinLnBrk="0" hangingPunct="1">
                        <a:lnSpc>
                          <a:spcPct val="130000"/>
                        </a:lnSpc>
                        <a:spcBef>
                          <a:spcPct val="50000"/>
                        </a:spcBef>
                        <a:spcAft>
                          <a:spcPct val="0"/>
                        </a:spcAft>
                        <a:buClr>
                          <a:schemeClr val="hlink"/>
                        </a:buClr>
                        <a:buSzPct val="70000"/>
                        <a:buFont typeface="Wingdings" pitchFamily="2" charset="2"/>
                        <a:buNone/>
                        <a:tabLst/>
                      </a:pPr>
                      <a:r>
                        <a:rPr kumimoji="0" lang="en-US" altLang="zh-CN" sz="1200" b="0" i="0" u="none" strike="noStrike" cap="none" normalizeH="0" baseline="0" smtClean="0">
                          <a:ln>
                            <a:noFill/>
                          </a:ln>
                          <a:solidFill>
                            <a:schemeClr val="tx1"/>
                          </a:solidFill>
                          <a:effectLst/>
                          <a:latin typeface="Arial" pitchFamily="34" charset="0"/>
                          <a:ea typeface="仿宋_GB2312" pitchFamily="49" charset="-122"/>
                        </a:rPr>
                        <a:t>3</a:t>
                      </a:r>
                      <a:endParaRPr kumimoji="0" lang="en-US" altLang="zh-CN" sz="1200" b="0" i="0" u="none" strike="noStrike" cap="none" normalizeH="0" baseline="0" smtClean="0">
                        <a:ln>
                          <a:noFill/>
                        </a:ln>
                        <a:solidFill>
                          <a:schemeClr val="tx1"/>
                        </a:solidFill>
                        <a:effectLst/>
                        <a:latin typeface="Arial" pitchFamily="34" charset="0"/>
                        <a:ea typeface="黑体" pitchFamily="49" charset="-122"/>
                      </a:endParaRPr>
                    </a:p>
                  </a:txBody>
                  <a:tcPr marT="45712" marB="4571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gridSpan="2">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zh-CN" altLang="en-US" sz="1600" b="1" i="0" u="none" strike="noStrike" cap="none" normalizeH="0" baseline="0" dirty="0" smtClean="0">
                          <a:ln>
                            <a:noFill/>
                          </a:ln>
                          <a:solidFill>
                            <a:schemeClr val="tx1"/>
                          </a:solidFill>
                          <a:effectLst/>
                          <a:latin typeface="Arial" pitchFamily="34" charset="0"/>
                          <a:ea typeface="宋体" pitchFamily="2" charset="-122"/>
                        </a:rPr>
                        <a:t>上梯子</a:t>
                      </a:r>
                    </a:p>
                  </a:txBody>
                  <a:tcPr marT="45712" marB="4571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hMerge="1">
                  <a:txBody>
                    <a:bodyPr/>
                    <a:lstStyle/>
                    <a:p>
                      <a:endParaRPr lang="zh-CN" altLang="en-US"/>
                    </a:p>
                  </a:txBody>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zh-CN" altLang="en-US" sz="1600" b="1" i="0" u="none" strike="noStrike" cap="none" normalizeH="0" baseline="0" smtClean="0">
                          <a:ln>
                            <a:noFill/>
                          </a:ln>
                          <a:solidFill>
                            <a:schemeClr val="tx1"/>
                          </a:solidFill>
                          <a:effectLst/>
                          <a:latin typeface="Arial" pitchFamily="34" charset="0"/>
                          <a:ea typeface="宋体" pitchFamily="2" charset="-122"/>
                        </a:rPr>
                        <a:t>摔倒、梯子滑倒</a:t>
                      </a:r>
                    </a:p>
                  </a:txBody>
                  <a:tcPr marT="45712" marB="45712" anchor="ct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zh-CN" altLang="zh-CN" sz="1200" b="0" i="0" u="none" strike="noStrike" cap="none" normalizeH="0" baseline="0" smtClean="0">
                        <a:ln>
                          <a:noFill/>
                        </a:ln>
                        <a:solidFill>
                          <a:schemeClr val="tx1"/>
                        </a:solidFill>
                        <a:effectLst/>
                        <a:latin typeface="Arial" pitchFamily="34" charset="0"/>
                        <a:ea typeface="宋体" pitchFamily="2" charset="-122"/>
                      </a:endParaRPr>
                    </a:p>
                  </a:txBody>
                  <a:tcPr marT="45712" marB="45712"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zh-CN" altLang="zh-CN" sz="1200" b="0" i="0" u="none" strike="noStrike" cap="none" normalizeH="0" baseline="0" smtClean="0">
                        <a:ln>
                          <a:noFill/>
                        </a:ln>
                        <a:solidFill>
                          <a:schemeClr val="tx1"/>
                        </a:solidFill>
                        <a:effectLst/>
                        <a:latin typeface="Arial" pitchFamily="34" charset="0"/>
                        <a:ea typeface="宋体" pitchFamily="2" charset="-122"/>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zh-CN" altLang="zh-CN" sz="1200" b="0" i="0" u="none" strike="noStrike" cap="none" normalizeH="0" baseline="0" smtClean="0">
                        <a:ln>
                          <a:noFill/>
                        </a:ln>
                        <a:solidFill>
                          <a:schemeClr val="tx1"/>
                        </a:solidFill>
                        <a:effectLst/>
                        <a:latin typeface="Arial" pitchFamily="34" charset="0"/>
                        <a:ea typeface="宋体" pitchFamily="2" charset="-122"/>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zh-CN" altLang="zh-CN" sz="1200" b="0" i="0" u="none" strike="noStrike" cap="none" normalizeH="0" baseline="0" smtClean="0">
                        <a:ln>
                          <a:noFill/>
                        </a:ln>
                        <a:solidFill>
                          <a:schemeClr val="tx1"/>
                        </a:solidFill>
                        <a:effectLst/>
                        <a:latin typeface="Arial" pitchFamily="34" charset="0"/>
                        <a:ea typeface="宋体" pitchFamily="2" charset="-122"/>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3"/>
                  </a:ext>
                </a:extLst>
              </a:tr>
              <a:tr h="402394">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ctr" defTabSz="914400" rtl="0" eaLnBrk="1" fontAlgn="base" latinLnBrk="0" hangingPunct="1">
                        <a:lnSpc>
                          <a:spcPct val="130000"/>
                        </a:lnSpc>
                        <a:spcBef>
                          <a:spcPct val="50000"/>
                        </a:spcBef>
                        <a:spcAft>
                          <a:spcPct val="0"/>
                        </a:spcAft>
                        <a:buClr>
                          <a:schemeClr val="hlink"/>
                        </a:buClr>
                        <a:buSzPct val="70000"/>
                        <a:buFont typeface="Wingdings" pitchFamily="2" charset="2"/>
                        <a:buNone/>
                        <a:tabLst/>
                      </a:pPr>
                      <a:r>
                        <a:rPr kumimoji="0" lang="en-US" altLang="zh-CN" sz="1200" b="0" i="0" u="none" strike="noStrike" cap="none" normalizeH="0" baseline="0" smtClean="0">
                          <a:ln>
                            <a:noFill/>
                          </a:ln>
                          <a:solidFill>
                            <a:schemeClr val="tx1"/>
                          </a:solidFill>
                          <a:effectLst/>
                          <a:latin typeface="Arial" pitchFamily="34" charset="0"/>
                          <a:ea typeface="仿宋_GB2312" pitchFamily="49" charset="-122"/>
                        </a:rPr>
                        <a:t>4</a:t>
                      </a:r>
                      <a:endParaRPr kumimoji="0" lang="en-US" altLang="zh-CN" sz="1200" b="0" i="0" u="none" strike="noStrike" cap="none" normalizeH="0" baseline="0" smtClean="0">
                        <a:ln>
                          <a:noFill/>
                        </a:ln>
                        <a:solidFill>
                          <a:schemeClr val="tx1"/>
                        </a:solidFill>
                        <a:effectLst/>
                        <a:latin typeface="Arial" pitchFamily="34" charset="0"/>
                        <a:ea typeface="黑体" pitchFamily="49" charset="-122"/>
                      </a:endParaRPr>
                    </a:p>
                  </a:txBody>
                  <a:tcPr marT="45712" marB="4571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gridSpan="2">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zh-CN" altLang="en-US" sz="1600" b="1" i="0" u="none" strike="noStrike" cap="none" normalizeH="0" baseline="0" dirty="0" smtClean="0">
                          <a:ln>
                            <a:noFill/>
                          </a:ln>
                          <a:solidFill>
                            <a:schemeClr val="tx1"/>
                          </a:solidFill>
                          <a:effectLst/>
                          <a:latin typeface="Arial" pitchFamily="34" charset="0"/>
                          <a:ea typeface="宋体" pitchFamily="2" charset="-122"/>
                        </a:rPr>
                        <a:t>换灯泡</a:t>
                      </a:r>
                    </a:p>
                  </a:txBody>
                  <a:tcPr marT="45712" marB="4571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hMerge="1">
                  <a:txBody>
                    <a:bodyPr/>
                    <a:lstStyle/>
                    <a:p>
                      <a:endParaRPr lang="zh-CN" altLang="en-US"/>
                    </a:p>
                  </a:txBody>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zh-CN" altLang="en-US" sz="1600" b="1" i="0" u="none" strike="noStrike" cap="none" normalizeH="0" baseline="0" smtClean="0">
                          <a:ln>
                            <a:noFill/>
                          </a:ln>
                          <a:solidFill>
                            <a:schemeClr val="tx1"/>
                          </a:solidFill>
                          <a:effectLst/>
                          <a:latin typeface="Arial" pitchFamily="34" charset="0"/>
                          <a:ea typeface="宋体" pitchFamily="2" charset="-122"/>
                        </a:rPr>
                        <a:t>触电、高处坠落</a:t>
                      </a:r>
                    </a:p>
                  </a:txBody>
                  <a:tcPr marT="45712" marB="45712" anchor="ct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zh-CN" altLang="zh-CN" sz="1200" b="0" i="0" u="none" strike="noStrike" cap="none" normalizeH="0" baseline="0" smtClean="0">
                        <a:ln>
                          <a:noFill/>
                        </a:ln>
                        <a:solidFill>
                          <a:schemeClr val="tx1"/>
                        </a:solidFill>
                        <a:effectLst/>
                        <a:latin typeface="Arial" pitchFamily="34" charset="0"/>
                        <a:ea typeface="宋体" pitchFamily="2" charset="-122"/>
                      </a:endParaRPr>
                    </a:p>
                  </a:txBody>
                  <a:tcPr marT="45712" marB="45712"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zh-CN" altLang="zh-CN" sz="1200" b="0" i="0" u="none" strike="noStrike" cap="none" normalizeH="0" baseline="0" smtClean="0">
                        <a:ln>
                          <a:noFill/>
                        </a:ln>
                        <a:solidFill>
                          <a:schemeClr val="tx1"/>
                        </a:solidFill>
                        <a:effectLst/>
                        <a:latin typeface="Arial" pitchFamily="34" charset="0"/>
                        <a:ea typeface="宋体" pitchFamily="2" charset="-122"/>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zh-CN" altLang="zh-CN" sz="1200" b="0" i="0" u="none" strike="noStrike" cap="none" normalizeH="0" baseline="0" smtClean="0">
                        <a:ln>
                          <a:noFill/>
                        </a:ln>
                        <a:solidFill>
                          <a:schemeClr val="tx1"/>
                        </a:solidFill>
                        <a:effectLst/>
                        <a:latin typeface="Arial" pitchFamily="34" charset="0"/>
                        <a:ea typeface="宋体" pitchFamily="2" charset="-122"/>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zh-CN" altLang="zh-CN" sz="1200" b="0" i="0" u="none" strike="noStrike" cap="none" normalizeH="0" baseline="0" smtClean="0">
                        <a:ln>
                          <a:noFill/>
                        </a:ln>
                        <a:solidFill>
                          <a:schemeClr val="tx1"/>
                        </a:solidFill>
                        <a:effectLst/>
                        <a:latin typeface="Arial" pitchFamily="34" charset="0"/>
                        <a:ea typeface="宋体" pitchFamily="2" charset="-122"/>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4"/>
                  </a:ext>
                </a:extLst>
              </a:tr>
              <a:tr h="402394">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ctr" defTabSz="914400" rtl="0" eaLnBrk="1" fontAlgn="base" latinLnBrk="0" hangingPunct="1">
                        <a:lnSpc>
                          <a:spcPct val="130000"/>
                        </a:lnSpc>
                        <a:spcBef>
                          <a:spcPct val="50000"/>
                        </a:spcBef>
                        <a:spcAft>
                          <a:spcPct val="0"/>
                        </a:spcAft>
                        <a:buClr>
                          <a:schemeClr val="hlink"/>
                        </a:buClr>
                        <a:buSzPct val="70000"/>
                        <a:buFont typeface="Wingdings" pitchFamily="2" charset="2"/>
                        <a:buNone/>
                        <a:tabLst/>
                      </a:pPr>
                      <a:r>
                        <a:rPr kumimoji="0" lang="en-US" altLang="zh-CN" sz="1200" b="0" i="0" u="none" strike="noStrike" cap="none" normalizeH="0" baseline="0" smtClean="0">
                          <a:ln>
                            <a:noFill/>
                          </a:ln>
                          <a:solidFill>
                            <a:schemeClr val="tx1"/>
                          </a:solidFill>
                          <a:effectLst/>
                          <a:latin typeface="Arial" pitchFamily="34" charset="0"/>
                          <a:ea typeface="仿宋_GB2312" pitchFamily="49" charset="-122"/>
                        </a:rPr>
                        <a:t>5</a:t>
                      </a:r>
                      <a:endParaRPr kumimoji="0" lang="en-US" altLang="zh-CN" sz="1200" b="0" i="0" u="none" strike="noStrike" cap="none" normalizeH="0" baseline="0" smtClean="0">
                        <a:ln>
                          <a:noFill/>
                        </a:ln>
                        <a:solidFill>
                          <a:schemeClr val="tx1"/>
                        </a:solidFill>
                        <a:effectLst/>
                        <a:latin typeface="Arial" pitchFamily="34" charset="0"/>
                        <a:ea typeface="黑体" pitchFamily="49" charset="-122"/>
                      </a:endParaRPr>
                    </a:p>
                  </a:txBody>
                  <a:tcPr marT="45712" marB="4571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gridSpan="2">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zh-CN" altLang="en-US" sz="1600" b="1" i="0" u="none" strike="noStrike" cap="none" normalizeH="0" baseline="0" smtClean="0">
                          <a:ln>
                            <a:noFill/>
                          </a:ln>
                          <a:solidFill>
                            <a:schemeClr val="tx1"/>
                          </a:solidFill>
                          <a:effectLst/>
                          <a:latin typeface="Arial" pitchFamily="34" charset="0"/>
                          <a:ea typeface="宋体" pitchFamily="2" charset="-122"/>
                        </a:rPr>
                        <a:t>下梯子</a:t>
                      </a:r>
                    </a:p>
                  </a:txBody>
                  <a:tcPr marT="45712" marB="4571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hMerge="1">
                  <a:txBody>
                    <a:bodyPr/>
                    <a:lstStyle/>
                    <a:p>
                      <a:endParaRPr lang="zh-CN" altLang="en-US"/>
                    </a:p>
                  </a:txBody>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zh-CN" altLang="en-US" sz="1600" b="1" i="0" u="none" strike="noStrike" cap="none" normalizeH="0" baseline="0" smtClean="0">
                          <a:ln>
                            <a:noFill/>
                          </a:ln>
                          <a:solidFill>
                            <a:schemeClr val="tx1"/>
                          </a:solidFill>
                          <a:effectLst/>
                          <a:latin typeface="Arial" pitchFamily="34" charset="0"/>
                          <a:ea typeface="宋体" pitchFamily="2" charset="-122"/>
                        </a:rPr>
                        <a:t>摔倒、梯子滑倒</a:t>
                      </a:r>
                    </a:p>
                  </a:txBody>
                  <a:tcPr marT="45712" marB="45712" anchor="ct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zh-CN" altLang="zh-CN" sz="1200" b="0" i="0" u="none" strike="noStrike" cap="none" normalizeH="0" baseline="0" smtClean="0">
                        <a:ln>
                          <a:noFill/>
                        </a:ln>
                        <a:solidFill>
                          <a:schemeClr val="tx1"/>
                        </a:solidFill>
                        <a:effectLst/>
                        <a:latin typeface="Arial" pitchFamily="34" charset="0"/>
                        <a:ea typeface="宋体" pitchFamily="2" charset="-122"/>
                      </a:endParaRPr>
                    </a:p>
                  </a:txBody>
                  <a:tcPr marT="45712" marB="45712" anchor="ct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zh-CN" altLang="zh-CN" sz="1200" b="0" i="0" u="none" strike="noStrike" cap="none" normalizeH="0" baseline="0" smtClean="0">
                        <a:ln>
                          <a:noFill/>
                        </a:ln>
                        <a:solidFill>
                          <a:schemeClr val="tx1"/>
                        </a:solidFill>
                        <a:effectLst/>
                        <a:latin typeface="Arial" pitchFamily="34" charset="0"/>
                        <a:ea typeface="宋体" pitchFamily="2" charset="-122"/>
                      </a:endParaRPr>
                    </a:p>
                  </a:txBody>
                  <a:tcPr marT="45712" marB="4571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zh-CN" altLang="zh-CN" sz="1200" b="0" i="0" u="none" strike="noStrike" cap="none" normalizeH="0" baseline="0" smtClean="0">
                        <a:ln>
                          <a:noFill/>
                        </a:ln>
                        <a:solidFill>
                          <a:schemeClr val="tx1"/>
                        </a:solidFill>
                        <a:effectLst/>
                        <a:latin typeface="Arial" pitchFamily="34" charset="0"/>
                        <a:ea typeface="宋体" pitchFamily="2" charset="-122"/>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zh-CN" altLang="zh-CN" sz="1200" b="0" i="0" u="none" strike="noStrike" cap="none" normalizeH="0" baseline="0" smtClean="0">
                        <a:ln>
                          <a:noFill/>
                        </a:ln>
                        <a:solidFill>
                          <a:schemeClr val="tx1"/>
                        </a:solidFill>
                        <a:effectLst/>
                        <a:latin typeface="Arial" pitchFamily="34" charset="0"/>
                        <a:ea typeface="宋体" pitchFamily="2" charset="-122"/>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5"/>
                  </a:ext>
                </a:extLst>
              </a:tr>
              <a:tr h="402394">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ctr" defTabSz="914400" rtl="0" eaLnBrk="1" fontAlgn="base" latinLnBrk="0" hangingPunct="1">
                        <a:lnSpc>
                          <a:spcPct val="130000"/>
                        </a:lnSpc>
                        <a:spcBef>
                          <a:spcPct val="50000"/>
                        </a:spcBef>
                        <a:spcAft>
                          <a:spcPct val="0"/>
                        </a:spcAft>
                        <a:buClr>
                          <a:schemeClr val="hlink"/>
                        </a:buClr>
                        <a:buSzPct val="70000"/>
                        <a:buFont typeface="Wingdings" pitchFamily="2" charset="2"/>
                        <a:buNone/>
                        <a:tabLst/>
                      </a:pPr>
                      <a:r>
                        <a:rPr kumimoji="0" lang="en-US" altLang="zh-CN" sz="1200" b="0" i="0" u="none" strike="noStrike" cap="none" normalizeH="0" baseline="0" dirty="0" smtClean="0">
                          <a:ln>
                            <a:noFill/>
                          </a:ln>
                          <a:solidFill>
                            <a:schemeClr val="tx1"/>
                          </a:solidFill>
                          <a:effectLst/>
                          <a:latin typeface="Arial" pitchFamily="34" charset="0"/>
                          <a:ea typeface="仿宋_GB2312" pitchFamily="49" charset="-122"/>
                        </a:rPr>
                        <a:t>6</a:t>
                      </a:r>
                      <a:endParaRPr kumimoji="0" lang="en-US" altLang="zh-CN" sz="1200" b="0" i="0" u="none" strike="noStrike" cap="none" normalizeH="0" baseline="0" dirty="0" smtClean="0">
                        <a:ln>
                          <a:noFill/>
                        </a:ln>
                        <a:solidFill>
                          <a:schemeClr val="tx1"/>
                        </a:solidFill>
                        <a:effectLst/>
                        <a:latin typeface="Arial" pitchFamily="34" charset="0"/>
                        <a:ea typeface="黑体" pitchFamily="49" charset="-122"/>
                      </a:endParaRPr>
                    </a:p>
                  </a:txBody>
                  <a:tcPr marT="45712" marB="4571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gridSpan="2">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zh-CN" altLang="en-US" sz="1600" b="1" i="0" u="none" strike="noStrike" cap="none" normalizeH="0" baseline="0" dirty="0" smtClean="0">
                          <a:ln>
                            <a:noFill/>
                          </a:ln>
                          <a:solidFill>
                            <a:schemeClr val="tx1"/>
                          </a:solidFill>
                          <a:effectLst/>
                          <a:latin typeface="Arial" pitchFamily="34" charset="0"/>
                          <a:ea typeface="宋体" pitchFamily="2" charset="-122"/>
                        </a:rPr>
                        <a:t>电泡是否正常工作</a:t>
                      </a:r>
                    </a:p>
                  </a:txBody>
                  <a:tcPr marT="45712" marB="4571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hMerge="1">
                  <a:txBody>
                    <a:bodyPr/>
                    <a:lstStyle/>
                    <a:p>
                      <a:endParaRPr lang="zh-CN" altLang="en-US"/>
                    </a:p>
                  </a:txBody>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zh-CN" altLang="zh-CN" sz="1200" b="1" i="0" u="none" strike="noStrike" cap="none" normalizeH="0" baseline="0" smtClean="0">
                        <a:ln>
                          <a:noFill/>
                        </a:ln>
                        <a:solidFill>
                          <a:schemeClr val="tx1"/>
                        </a:solidFill>
                        <a:effectLst/>
                        <a:latin typeface="Arial" pitchFamily="34" charset="0"/>
                        <a:ea typeface="宋体" pitchFamily="2" charset="-122"/>
                      </a:endParaRPr>
                    </a:p>
                  </a:txBody>
                  <a:tcPr marT="45712" marB="45712" anchor="ct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zh-CN" altLang="zh-CN" sz="1200" b="0" i="0" u="none" strike="noStrike" cap="none" normalizeH="0" baseline="0" smtClean="0">
                        <a:ln>
                          <a:noFill/>
                        </a:ln>
                        <a:solidFill>
                          <a:schemeClr val="tx1"/>
                        </a:solidFill>
                        <a:effectLst/>
                        <a:latin typeface="Arial" pitchFamily="34" charset="0"/>
                        <a:ea typeface="宋体" pitchFamily="2" charset="-122"/>
                      </a:endParaRPr>
                    </a:p>
                  </a:txBody>
                  <a:tcPr marT="45712" marB="45712"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zh-CN" altLang="zh-CN" sz="1200" b="0" i="0" u="none" strike="noStrike" cap="none" normalizeH="0" baseline="0" smtClean="0">
                        <a:ln>
                          <a:noFill/>
                        </a:ln>
                        <a:solidFill>
                          <a:schemeClr val="tx1"/>
                        </a:solidFill>
                        <a:effectLst/>
                        <a:latin typeface="Arial" pitchFamily="34" charset="0"/>
                        <a:ea typeface="宋体" pitchFamily="2" charset="-122"/>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zh-CN" altLang="zh-CN" sz="1200" b="0" i="0" u="none" strike="noStrike" cap="none" normalizeH="0" baseline="0" smtClean="0">
                        <a:ln>
                          <a:noFill/>
                        </a:ln>
                        <a:solidFill>
                          <a:schemeClr val="tx1"/>
                        </a:solidFill>
                        <a:effectLst/>
                        <a:latin typeface="Arial" pitchFamily="34" charset="0"/>
                        <a:ea typeface="宋体" pitchFamily="2" charset="-122"/>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zh-CN" altLang="zh-CN" sz="1200" b="0" i="0" u="none" strike="noStrike" cap="none" normalizeH="0" baseline="0" smtClean="0">
                        <a:ln>
                          <a:noFill/>
                        </a:ln>
                        <a:solidFill>
                          <a:schemeClr val="tx1"/>
                        </a:solidFill>
                        <a:effectLst/>
                        <a:latin typeface="Arial" pitchFamily="34" charset="0"/>
                        <a:ea typeface="宋体" pitchFamily="2" charset="-122"/>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6"/>
                  </a:ext>
                </a:extLst>
              </a:tr>
              <a:tr h="395743">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ctr" defTabSz="914400" rtl="0" eaLnBrk="1" fontAlgn="base" latinLnBrk="0" hangingPunct="1">
                        <a:lnSpc>
                          <a:spcPct val="130000"/>
                        </a:lnSpc>
                        <a:spcBef>
                          <a:spcPct val="50000"/>
                        </a:spcBef>
                        <a:spcAft>
                          <a:spcPct val="0"/>
                        </a:spcAft>
                        <a:buClr>
                          <a:schemeClr val="hlink"/>
                        </a:buClr>
                        <a:buSzPct val="70000"/>
                        <a:buFont typeface="Wingdings" pitchFamily="2" charset="2"/>
                        <a:buNone/>
                        <a:tabLst/>
                      </a:pPr>
                      <a:r>
                        <a:rPr kumimoji="0" lang="en-US" altLang="zh-CN" sz="1200" b="0" i="0" u="none" strike="noStrike" cap="none" normalizeH="0" baseline="0" smtClean="0">
                          <a:ln>
                            <a:noFill/>
                          </a:ln>
                          <a:solidFill>
                            <a:schemeClr val="tx1"/>
                          </a:solidFill>
                          <a:effectLst/>
                          <a:latin typeface="Arial" pitchFamily="34" charset="0"/>
                          <a:ea typeface="仿宋_GB2312" pitchFamily="49" charset="-122"/>
                        </a:rPr>
                        <a:t>7</a:t>
                      </a:r>
                      <a:endParaRPr kumimoji="0" lang="en-US" altLang="zh-CN" sz="1200" b="0" i="0" u="none" strike="noStrike" cap="none" normalizeH="0" baseline="0" smtClean="0">
                        <a:ln>
                          <a:noFill/>
                        </a:ln>
                        <a:solidFill>
                          <a:schemeClr val="tx1"/>
                        </a:solidFill>
                        <a:effectLst/>
                        <a:latin typeface="Arial" pitchFamily="34" charset="0"/>
                        <a:ea typeface="黑体" pitchFamily="49" charset="-122"/>
                      </a:endParaRPr>
                    </a:p>
                  </a:txBody>
                  <a:tcPr marT="45712" marB="4571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gridSpan="2">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defRPr/>
                      </a:pPr>
                      <a:r>
                        <a:rPr kumimoji="0" lang="zh-CN" altLang="en-US" sz="1600" b="1" i="0" u="none" strike="noStrike" kern="1200" cap="none" normalizeH="0" baseline="0" dirty="0" smtClean="0">
                          <a:ln>
                            <a:noFill/>
                          </a:ln>
                          <a:solidFill>
                            <a:schemeClr val="tx1"/>
                          </a:solidFill>
                          <a:effectLst/>
                          <a:latin typeface="Arial" pitchFamily="34" charset="0"/>
                          <a:ea typeface="宋体" pitchFamily="2" charset="-122"/>
                          <a:cs typeface="+mn-cs"/>
                        </a:rPr>
                        <a:t>梯子放回原处</a:t>
                      </a:r>
                      <a:endParaRPr kumimoji="0" lang="zh-CN" altLang="zh-CN" sz="1600" b="1" i="0" u="none" strike="noStrike" kern="1200" cap="none" normalizeH="0" baseline="0" dirty="0" smtClean="0">
                        <a:ln>
                          <a:noFill/>
                        </a:ln>
                        <a:solidFill>
                          <a:schemeClr val="tx1"/>
                        </a:solidFill>
                        <a:effectLst/>
                        <a:latin typeface="Arial" pitchFamily="34" charset="0"/>
                        <a:ea typeface="宋体" pitchFamily="2" charset="-122"/>
                        <a:cs typeface="+mn-cs"/>
                      </a:endParaRPr>
                    </a:p>
                  </a:txBody>
                  <a:tcPr marT="45712" marB="4571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hMerge="1">
                  <a:txBody>
                    <a:bodyPr/>
                    <a:lstStyle/>
                    <a:p>
                      <a:endParaRPr lang="zh-CN" altLang="en-US"/>
                    </a:p>
                  </a:txBody>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zh-CN" altLang="zh-CN" sz="1200" b="0" i="0" u="none" strike="noStrike" cap="none" normalizeH="0" baseline="0" smtClean="0">
                        <a:ln>
                          <a:noFill/>
                        </a:ln>
                        <a:solidFill>
                          <a:schemeClr val="tx1"/>
                        </a:solidFill>
                        <a:effectLst/>
                        <a:latin typeface="Arial" pitchFamily="34" charset="0"/>
                        <a:ea typeface="宋体" pitchFamily="2" charset="-122"/>
                      </a:endParaRPr>
                    </a:p>
                  </a:txBody>
                  <a:tcPr marT="45712" marB="45712" anchor="ct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zh-CN" altLang="zh-CN" sz="1200" b="0" i="0" u="none" strike="noStrike" cap="none" normalizeH="0" baseline="0" smtClean="0">
                        <a:ln>
                          <a:noFill/>
                        </a:ln>
                        <a:solidFill>
                          <a:schemeClr val="tx1"/>
                        </a:solidFill>
                        <a:effectLst/>
                        <a:latin typeface="Arial" pitchFamily="34" charset="0"/>
                        <a:ea typeface="宋体" pitchFamily="2" charset="-122"/>
                      </a:endParaRPr>
                    </a:p>
                  </a:txBody>
                  <a:tcPr marT="45712" marB="45712"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zh-CN" altLang="zh-CN" sz="1200" b="0" i="0" u="none" strike="noStrike" cap="none" normalizeH="0" baseline="0" smtClean="0">
                        <a:ln>
                          <a:noFill/>
                        </a:ln>
                        <a:solidFill>
                          <a:schemeClr val="tx1"/>
                        </a:solidFill>
                        <a:effectLst/>
                        <a:latin typeface="Arial" pitchFamily="34" charset="0"/>
                        <a:ea typeface="宋体" pitchFamily="2" charset="-122"/>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zh-CN" altLang="zh-CN" sz="1200" b="0" i="0" u="none" strike="noStrike" cap="none" normalizeH="0" baseline="0" smtClean="0">
                        <a:ln>
                          <a:noFill/>
                        </a:ln>
                        <a:solidFill>
                          <a:schemeClr val="tx1"/>
                        </a:solidFill>
                        <a:effectLst/>
                        <a:latin typeface="Arial" pitchFamily="34" charset="0"/>
                        <a:ea typeface="宋体" pitchFamily="2" charset="-122"/>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zh-CN" altLang="zh-CN" sz="1200" b="0" i="0" u="none" strike="noStrike" cap="none" normalizeH="0" baseline="0" smtClean="0">
                        <a:ln>
                          <a:noFill/>
                        </a:ln>
                        <a:solidFill>
                          <a:schemeClr val="tx1"/>
                        </a:solidFill>
                        <a:effectLst/>
                        <a:latin typeface="Arial" pitchFamily="34" charset="0"/>
                        <a:ea typeface="宋体" pitchFamily="2" charset="-122"/>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7"/>
                  </a:ext>
                </a:extLst>
              </a:tr>
              <a:tr h="593813">
                <a:tc gridSpan="2">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30000"/>
                        </a:lnSpc>
                        <a:spcBef>
                          <a:spcPct val="50000"/>
                        </a:spcBef>
                        <a:spcAft>
                          <a:spcPct val="0"/>
                        </a:spcAft>
                        <a:buClr>
                          <a:schemeClr val="hlink"/>
                        </a:buClr>
                        <a:buSzPct val="70000"/>
                        <a:buFont typeface="Wingdings" pitchFamily="2" charset="2"/>
                        <a:buNone/>
                        <a:tabLst/>
                      </a:pPr>
                      <a:r>
                        <a:rPr kumimoji="0" lang="zh-CN" altLang="en-US" sz="1200" b="1" i="0" u="none" strike="noStrike" cap="none" normalizeH="0" baseline="0" smtClean="0">
                          <a:ln>
                            <a:noFill/>
                          </a:ln>
                          <a:solidFill>
                            <a:schemeClr val="tx1"/>
                          </a:solidFill>
                          <a:effectLst/>
                          <a:latin typeface="Arial" pitchFamily="34" charset="0"/>
                          <a:ea typeface="宋体" pitchFamily="2" charset="-122"/>
                        </a:rPr>
                        <a:t>工作分析主要编制人员</a:t>
                      </a:r>
                      <a:endParaRPr kumimoji="0" lang="zh-CN" altLang="en-US" sz="1200" b="0" i="0" u="none" strike="noStrike" cap="none" normalizeH="0" baseline="0" smtClean="0">
                        <a:ln>
                          <a:noFill/>
                        </a:ln>
                        <a:solidFill>
                          <a:schemeClr val="tx1"/>
                        </a:solidFill>
                        <a:effectLst/>
                        <a:latin typeface="Arial" pitchFamily="34" charset="0"/>
                        <a:ea typeface="黑体" pitchFamily="49" charset="-122"/>
                      </a:endParaRPr>
                    </a:p>
                  </a:txBody>
                  <a:tcPr marT="45712" marB="4571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hMerge="1">
                  <a:txBody>
                    <a:bodyPr/>
                    <a:lstStyle/>
                    <a:p>
                      <a:endParaRPr lang="zh-CN" altLang="en-US"/>
                    </a:p>
                  </a:txBody>
                  <a:tcPr/>
                </a:tc>
                <a:tc gridSpan="6">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zh-CN" altLang="zh-CN" sz="1200" b="0" i="0" u="none" strike="noStrike" cap="none" normalizeH="0" baseline="0" smtClean="0">
                        <a:ln>
                          <a:noFill/>
                        </a:ln>
                        <a:solidFill>
                          <a:schemeClr val="tx1"/>
                        </a:solidFill>
                        <a:effectLst/>
                        <a:latin typeface="Arial" pitchFamily="34" charset="0"/>
                        <a:ea typeface="宋体" pitchFamily="2" charset="-122"/>
                      </a:endParaRPr>
                    </a:p>
                  </a:txBody>
                  <a:tcPr marT="45712" marB="4571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10008"/>
                  </a:ext>
                </a:extLst>
              </a:tr>
              <a:tr h="344795">
                <a:tc gridSpan="2">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30000"/>
                        </a:lnSpc>
                        <a:spcBef>
                          <a:spcPct val="50000"/>
                        </a:spcBef>
                        <a:spcAft>
                          <a:spcPct val="0"/>
                        </a:spcAft>
                        <a:buClr>
                          <a:schemeClr val="hlink"/>
                        </a:buClr>
                        <a:buSzPct val="70000"/>
                        <a:buFont typeface="Wingdings" pitchFamily="2" charset="2"/>
                        <a:buNone/>
                        <a:tabLst/>
                      </a:pPr>
                      <a:r>
                        <a:rPr kumimoji="0" lang="zh-CN" altLang="en-US" sz="1200" b="1" i="0" u="none" strike="noStrike" cap="none" normalizeH="0" baseline="0" smtClean="0">
                          <a:ln>
                            <a:noFill/>
                          </a:ln>
                          <a:solidFill>
                            <a:schemeClr val="tx1"/>
                          </a:solidFill>
                          <a:effectLst/>
                          <a:latin typeface="Arial" pitchFamily="34" charset="0"/>
                          <a:ea typeface="宋体" pitchFamily="2" charset="-122"/>
                        </a:rPr>
                        <a:t>经如下人员批准</a:t>
                      </a:r>
                      <a:endParaRPr kumimoji="0" lang="zh-CN" altLang="en-US" sz="1200" b="0" i="0" u="none" strike="noStrike" cap="none" normalizeH="0" baseline="0" smtClean="0">
                        <a:ln>
                          <a:noFill/>
                        </a:ln>
                        <a:solidFill>
                          <a:schemeClr val="tx1"/>
                        </a:solidFill>
                        <a:effectLst/>
                        <a:latin typeface="Arial" pitchFamily="34" charset="0"/>
                        <a:ea typeface="黑体" pitchFamily="49" charset="-122"/>
                      </a:endParaRPr>
                    </a:p>
                  </a:txBody>
                  <a:tcPr marT="45712" marB="4571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hMerge="1">
                  <a:txBody>
                    <a:bodyPr/>
                    <a:lstStyle/>
                    <a:p>
                      <a:endParaRPr lang="zh-CN" altLang="en-US"/>
                    </a:p>
                  </a:txBody>
                  <a:tcPr/>
                </a:tc>
                <a:tc gridSpan="6">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zh-CN" altLang="zh-CN" sz="1200" b="0" i="0" u="none" strike="noStrike" cap="none" normalizeH="0" baseline="0" dirty="0" smtClean="0">
                        <a:ln>
                          <a:noFill/>
                        </a:ln>
                        <a:solidFill>
                          <a:schemeClr val="tx1"/>
                        </a:solidFill>
                        <a:effectLst/>
                        <a:latin typeface="Arial" pitchFamily="34" charset="0"/>
                        <a:ea typeface="宋体" pitchFamily="2" charset="-122"/>
                      </a:endParaRPr>
                    </a:p>
                  </a:txBody>
                  <a:tcPr marT="45712" marB="4571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1806306666"/>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3434" cy="6858000"/>
          </a:xfrm>
          <a:prstGeom prst="rect">
            <a:avLst/>
          </a:prstGeom>
        </p:spPr>
      </p:pic>
      <p:sp>
        <p:nvSpPr>
          <p:cNvPr id="3" name="Rectangle 5"/>
          <p:cNvSpPr txBox="1">
            <a:spLocks noRot="1" noChangeArrowheads="1"/>
          </p:cNvSpPr>
          <p:nvPr/>
        </p:nvSpPr>
        <p:spPr>
          <a:xfrm>
            <a:off x="2279650" y="2565400"/>
            <a:ext cx="7772400" cy="10350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4800" b="1" smtClean="0">
                <a:solidFill>
                  <a:srgbClr val="FF3300"/>
                </a:solidFill>
                <a:ea typeface="黑体" panose="02010609060101010101" pitchFamily="49" charset="-122"/>
              </a:rPr>
              <a:t>（三）评估风险</a:t>
            </a:r>
            <a:endParaRPr lang="zh-CN" altLang="en-US" sz="4800" b="1" dirty="0">
              <a:solidFill>
                <a:srgbClr val="FF3300"/>
              </a:solidFill>
              <a:ea typeface="黑体" panose="02010609060101010101" pitchFamily="49" charset="-122"/>
            </a:endParaRPr>
          </a:p>
        </p:txBody>
      </p:sp>
    </p:spTree>
    <p:extLst>
      <p:ext uri="{BB962C8B-B14F-4D97-AF65-F5344CB8AC3E}">
        <p14:creationId xmlns:p14="http://schemas.microsoft.com/office/powerpoint/2010/main" val="2483514423"/>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3434" cy="6858000"/>
          </a:xfrm>
          <a:prstGeom prst="rect">
            <a:avLst/>
          </a:prstGeom>
        </p:spPr>
      </p:pic>
      <p:sp>
        <p:nvSpPr>
          <p:cNvPr id="3" name="Rectangle 7"/>
          <p:cNvSpPr txBox="1">
            <a:spLocks noRot="1" noChangeArrowheads="1"/>
          </p:cNvSpPr>
          <p:nvPr/>
        </p:nvSpPr>
        <p:spPr>
          <a:xfrm>
            <a:off x="2063750" y="981075"/>
            <a:ext cx="7772400" cy="647700"/>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b="1" smtClean="0">
                <a:ea typeface="黑体" panose="02010609060101010101" pitchFamily="49" charset="-122"/>
              </a:rPr>
              <a:t>风险的基本概念</a:t>
            </a:r>
            <a:endParaRPr lang="zh-CN" altLang="en-US" b="1" dirty="0" smtClean="0">
              <a:ea typeface="黑体" panose="02010609060101010101" pitchFamily="49" charset="-122"/>
            </a:endParaRPr>
          </a:p>
        </p:txBody>
      </p:sp>
      <p:sp>
        <p:nvSpPr>
          <p:cNvPr id="4" name="Text Box 8"/>
          <p:cNvSpPr txBox="1">
            <a:spLocks noChangeArrowheads="1"/>
          </p:cNvSpPr>
          <p:nvPr/>
        </p:nvSpPr>
        <p:spPr bwMode="auto">
          <a:xfrm>
            <a:off x="4008438" y="2112963"/>
            <a:ext cx="2470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9pPr>
          </a:lstStyle>
          <a:p>
            <a:pPr algn="l" eaLnBrk="1" hangingPunct="1">
              <a:spcBef>
                <a:spcPct val="0"/>
              </a:spcBef>
            </a:pPr>
            <a:r>
              <a:rPr kumimoji="1" lang="zh-CN" altLang="en-US" sz="2400" b="0" dirty="0">
                <a:latin typeface="黑体" panose="02010609060101010101" pitchFamily="49" charset="-122"/>
                <a:ea typeface="黑体" panose="02010609060101010101" pitchFamily="49" charset="-122"/>
              </a:rPr>
              <a:t>风险</a:t>
            </a:r>
            <a:r>
              <a:rPr kumimoji="1" lang="en-US" altLang="zh-CN" sz="2400" b="0" dirty="0">
                <a:latin typeface="黑体" panose="02010609060101010101" pitchFamily="49" charset="-122"/>
                <a:ea typeface="黑体" panose="02010609060101010101" pitchFamily="49" charset="-122"/>
              </a:rPr>
              <a:t>=</a:t>
            </a:r>
            <a:r>
              <a:rPr kumimoji="1" lang="zh-CN" altLang="en-US" sz="2400" b="0" dirty="0">
                <a:latin typeface="黑体" panose="02010609060101010101" pitchFamily="49" charset="-122"/>
                <a:ea typeface="黑体" panose="02010609060101010101" pitchFamily="49" charset="-122"/>
              </a:rPr>
              <a:t>频率</a:t>
            </a:r>
            <a:r>
              <a:rPr kumimoji="1" lang="en-US" altLang="zh-CN" sz="2400" b="0" dirty="0">
                <a:latin typeface="黑体" panose="02010609060101010101" pitchFamily="49" charset="-122"/>
                <a:ea typeface="黑体" panose="02010609060101010101" pitchFamily="49" charset="-122"/>
              </a:rPr>
              <a:t>×</a:t>
            </a:r>
            <a:r>
              <a:rPr kumimoji="1" lang="zh-CN" altLang="en-US" sz="2400" b="0" dirty="0">
                <a:latin typeface="黑体" panose="02010609060101010101" pitchFamily="49" charset="-122"/>
                <a:ea typeface="黑体" panose="02010609060101010101" pitchFamily="49" charset="-122"/>
              </a:rPr>
              <a:t>后果</a:t>
            </a:r>
          </a:p>
        </p:txBody>
      </p:sp>
      <p:sp>
        <p:nvSpPr>
          <p:cNvPr id="5" name="Rectangle 13"/>
          <p:cNvSpPr>
            <a:spLocks noChangeArrowheads="1"/>
          </p:cNvSpPr>
          <p:nvPr/>
        </p:nvSpPr>
        <p:spPr bwMode="auto">
          <a:xfrm>
            <a:off x="3503614" y="3141664"/>
            <a:ext cx="5329237" cy="535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9pPr>
          </a:lstStyle>
          <a:p>
            <a:pPr algn="l" eaLnBrk="1" hangingPunct="1">
              <a:lnSpc>
                <a:spcPct val="120000"/>
              </a:lnSpc>
              <a:spcBef>
                <a:spcPct val="0"/>
              </a:spcBef>
            </a:pPr>
            <a:r>
              <a:rPr kumimoji="1" lang="zh-CN" altLang="en-US" sz="2400" b="0" dirty="0">
                <a:latin typeface="黑体" panose="02010609060101010101" pitchFamily="49" charset="-122"/>
                <a:ea typeface="黑体" panose="02010609060101010101" pitchFamily="49" charset="-122"/>
              </a:rPr>
              <a:t>频率         即风险发生的概率</a:t>
            </a:r>
          </a:p>
        </p:txBody>
      </p:sp>
      <p:sp>
        <p:nvSpPr>
          <p:cNvPr id="6" name="AutoShape 14"/>
          <p:cNvSpPr>
            <a:spLocks noChangeArrowheads="1"/>
          </p:cNvSpPr>
          <p:nvPr/>
        </p:nvSpPr>
        <p:spPr bwMode="auto">
          <a:xfrm>
            <a:off x="4367214" y="3357563"/>
            <a:ext cx="935037" cy="144462"/>
          </a:xfrm>
          <a:prstGeom prst="rightArrow">
            <a:avLst>
              <a:gd name="adj1" fmla="val 50000"/>
              <a:gd name="adj2" fmla="val 161814"/>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7" name="Text Box 10"/>
          <p:cNvSpPr txBox="1">
            <a:spLocks noChangeArrowheads="1"/>
          </p:cNvSpPr>
          <p:nvPr/>
        </p:nvSpPr>
        <p:spPr bwMode="auto">
          <a:xfrm>
            <a:off x="3430588" y="5013325"/>
            <a:ext cx="7937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9pPr>
          </a:lstStyle>
          <a:p>
            <a:pPr algn="l" eaLnBrk="1" hangingPunct="1">
              <a:spcBef>
                <a:spcPct val="0"/>
              </a:spcBef>
            </a:pPr>
            <a:r>
              <a:rPr kumimoji="1" lang="zh-CN" altLang="en-US" sz="2400" b="0" dirty="0">
                <a:latin typeface="Times New Roman" panose="02020603050405020304" pitchFamily="18" charset="0"/>
              </a:rPr>
              <a:t>后果</a:t>
            </a:r>
          </a:p>
        </p:txBody>
      </p:sp>
      <p:sp>
        <p:nvSpPr>
          <p:cNvPr id="8" name="AutoShape 11"/>
          <p:cNvSpPr>
            <a:spLocks noChangeArrowheads="1"/>
          </p:cNvSpPr>
          <p:nvPr/>
        </p:nvSpPr>
        <p:spPr bwMode="auto">
          <a:xfrm>
            <a:off x="4438650" y="5157788"/>
            <a:ext cx="935038" cy="144462"/>
          </a:xfrm>
          <a:prstGeom prst="rightArrow">
            <a:avLst>
              <a:gd name="adj1" fmla="val 50000"/>
              <a:gd name="adj2" fmla="val 161814"/>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9" name="Text Box 9"/>
          <p:cNvSpPr txBox="1">
            <a:spLocks noChangeArrowheads="1"/>
          </p:cNvSpPr>
          <p:nvPr/>
        </p:nvSpPr>
        <p:spPr bwMode="auto">
          <a:xfrm>
            <a:off x="5519739" y="4437063"/>
            <a:ext cx="2116285"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9pPr>
          </a:lstStyle>
          <a:p>
            <a:pPr algn="l" eaLnBrk="1" hangingPunct="1">
              <a:spcBef>
                <a:spcPct val="0"/>
              </a:spcBef>
            </a:pPr>
            <a:r>
              <a:rPr kumimoji="1" lang="zh-CN" altLang="en-US" sz="2400" b="0" dirty="0">
                <a:latin typeface="Times New Roman" panose="02020603050405020304" pitchFamily="18" charset="0"/>
              </a:rPr>
              <a:t>人员伤亡</a:t>
            </a:r>
          </a:p>
          <a:p>
            <a:pPr algn="l" eaLnBrk="1" hangingPunct="1">
              <a:spcBef>
                <a:spcPct val="0"/>
              </a:spcBef>
            </a:pPr>
            <a:r>
              <a:rPr kumimoji="1" lang="zh-CN" altLang="en-US" sz="2400" b="0" dirty="0">
                <a:latin typeface="Times New Roman" panose="02020603050405020304" pitchFamily="18" charset="0"/>
              </a:rPr>
              <a:t>财产</a:t>
            </a:r>
            <a:r>
              <a:rPr kumimoji="1" lang="en-US" altLang="zh-CN" sz="2400" b="0" dirty="0">
                <a:latin typeface="Times New Roman" panose="02020603050405020304" pitchFamily="18" charset="0"/>
              </a:rPr>
              <a:t>/</a:t>
            </a:r>
            <a:r>
              <a:rPr kumimoji="1" lang="zh-CN" altLang="en-US" sz="2400" b="0" dirty="0">
                <a:latin typeface="Times New Roman" panose="02020603050405020304" pitchFamily="18" charset="0"/>
              </a:rPr>
              <a:t>设备破坏</a:t>
            </a:r>
          </a:p>
          <a:p>
            <a:pPr algn="l" eaLnBrk="1" hangingPunct="1">
              <a:spcBef>
                <a:spcPct val="0"/>
              </a:spcBef>
            </a:pPr>
            <a:r>
              <a:rPr kumimoji="1" lang="zh-CN" altLang="en-US" sz="2400" b="0" dirty="0">
                <a:latin typeface="Times New Roman" panose="02020603050405020304" pitchFamily="18" charset="0"/>
              </a:rPr>
              <a:t>生产影响</a:t>
            </a:r>
          </a:p>
          <a:p>
            <a:pPr algn="l" eaLnBrk="1" hangingPunct="1">
              <a:spcBef>
                <a:spcPct val="0"/>
              </a:spcBef>
            </a:pPr>
            <a:r>
              <a:rPr kumimoji="1" lang="zh-CN" altLang="en-US" sz="2400" b="0" dirty="0">
                <a:latin typeface="Times New Roman" panose="02020603050405020304" pitchFamily="18" charset="0"/>
              </a:rPr>
              <a:t>环境污染</a:t>
            </a:r>
          </a:p>
        </p:txBody>
      </p:sp>
    </p:spTree>
    <p:extLst>
      <p:ext uri="{BB962C8B-B14F-4D97-AF65-F5344CB8AC3E}">
        <p14:creationId xmlns:p14="http://schemas.microsoft.com/office/powerpoint/2010/main" val="1887928681"/>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3434" cy="6858000"/>
          </a:xfrm>
          <a:prstGeom prst="rect">
            <a:avLst/>
          </a:prstGeom>
        </p:spPr>
      </p:pic>
      <p:sp>
        <p:nvSpPr>
          <p:cNvPr id="3" name="Text Box 6"/>
          <p:cNvSpPr txBox="1">
            <a:spLocks noChangeArrowheads="1"/>
          </p:cNvSpPr>
          <p:nvPr/>
        </p:nvSpPr>
        <p:spPr bwMode="auto">
          <a:xfrm>
            <a:off x="4071938" y="356396"/>
            <a:ext cx="426402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9pPr>
          </a:lstStyle>
          <a:p>
            <a:pPr algn="l" eaLnBrk="1" hangingPunct="1">
              <a:spcBef>
                <a:spcPct val="0"/>
              </a:spcBef>
            </a:pPr>
            <a:r>
              <a:rPr kumimoji="1" lang="zh-CN" altLang="en-US" sz="3200" dirty="0">
                <a:latin typeface="黑体" panose="02010609060101010101" pitchFamily="49" charset="-122"/>
                <a:ea typeface="黑体" panose="02010609060101010101" pitchFamily="49" charset="-122"/>
              </a:rPr>
              <a:t>风险距阵图表（示例）</a:t>
            </a:r>
          </a:p>
        </p:txBody>
      </p:sp>
      <p:pic>
        <p:nvPicPr>
          <p:cNvPr id="4" name="Picture 4" descr="未命名"/>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63131" y="1196976"/>
            <a:ext cx="9534589" cy="5127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8856056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34" y="0"/>
            <a:ext cx="12193434" cy="6858000"/>
          </a:xfrm>
          <a:prstGeom prst="rect">
            <a:avLst/>
          </a:prstGeom>
        </p:spPr>
      </p:pic>
      <p:sp>
        <p:nvSpPr>
          <p:cNvPr id="3" name="内容占位符 2"/>
          <p:cNvSpPr txBox="1">
            <a:spLocks/>
          </p:cNvSpPr>
          <p:nvPr/>
        </p:nvSpPr>
        <p:spPr>
          <a:xfrm>
            <a:off x="1403796" y="695459"/>
            <a:ext cx="9955369" cy="5576552"/>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zh-CN" altLang="en-US" sz="4800" dirty="0" smtClean="0">
                <a:solidFill>
                  <a:schemeClr val="bg2">
                    <a:lumMod val="10000"/>
                  </a:schemeClr>
                </a:solidFill>
                <a:latin typeface="华文琥珀" panose="02010800040101010101" pitchFamily="2" charset="-122"/>
                <a:ea typeface="华文琥珀" panose="02010800040101010101" pitchFamily="2" charset="-122"/>
              </a:rPr>
              <a:t>风险与隐患是什么关系？</a:t>
            </a:r>
            <a:endParaRPr lang="en-US" altLang="zh-CN" sz="4800" dirty="0" smtClean="0">
              <a:solidFill>
                <a:schemeClr val="bg2">
                  <a:lumMod val="10000"/>
                </a:schemeClr>
              </a:solidFill>
              <a:latin typeface="华文琥珀" panose="02010800040101010101" pitchFamily="2" charset="-122"/>
              <a:ea typeface="华文琥珀" panose="02010800040101010101" pitchFamily="2" charset="-122"/>
            </a:endParaRPr>
          </a:p>
          <a:p>
            <a:endParaRPr lang="en-US" altLang="zh-CN" sz="4800" dirty="0" smtClean="0">
              <a:solidFill>
                <a:srgbClr val="FF0000"/>
              </a:solidFill>
              <a:latin typeface="华文琥珀" panose="02010800040101010101" pitchFamily="2" charset="-122"/>
              <a:ea typeface="华文琥珀" panose="02010800040101010101" pitchFamily="2" charset="-122"/>
            </a:endParaRPr>
          </a:p>
          <a:p>
            <a:r>
              <a:rPr lang="zh-CN" altLang="en-US" sz="4800" dirty="0">
                <a:solidFill>
                  <a:schemeClr val="bg2">
                    <a:lumMod val="10000"/>
                  </a:schemeClr>
                </a:solidFill>
                <a:latin typeface="华文琥珀" panose="02010800040101010101" pitchFamily="2" charset="-122"/>
                <a:ea typeface="华文琥珀" panose="02010800040101010101" pitchFamily="2" charset="-122"/>
              </a:rPr>
              <a:t>风险多？还是隐患多</a:t>
            </a:r>
            <a:r>
              <a:rPr lang="zh-CN" altLang="en-US" sz="4800" dirty="0" smtClean="0">
                <a:solidFill>
                  <a:schemeClr val="bg2">
                    <a:lumMod val="10000"/>
                  </a:schemeClr>
                </a:solidFill>
                <a:latin typeface="华文琥珀" panose="02010800040101010101" pitchFamily="2" charset="-122"/>
                <a:ea typeface="华文琥珀" panose="02010800040101010101" pitchFamily="2" charset="-122"/>
              </a:rPr>
              <a:t>？</a:t>
            </a:r>
            <a:endParaRPr lang="en-US" altLang="zh-CN" sz="4800" dirty="0" smtClean="0">
              <a:solidFill>
                <a:schemeClr val="bg2">
                  <a:lumMod val="10000"/>
                </a:schemeClr>
              </a:solidFill>
              <a:latin typeface="华文琥珀" panose="02010800040101010101" pitchFamily="2" charset="-122"/>
              <a:ea typeface="华文琥珀" panose="02010800040101010101" pitchFamily="2" charset="-122"/>
            </a:endParaRPr>
          </a:p>
          <a:p>
            <a:endParaRPr lang="en-US" altLang="zh-CN" sz="4800" dirty="0">
              <a:solidFill>
                <a:schemeClr val="bg2">
                  <a:lumMod val="10000"/>
                </a:schemeClr>
              </a:solidFill>
              <a:latin typeface="华文琥珀" panose="02010800040101010101" pitchFamily="2" charset="-122"/>
              <a:ea typeface="华文琥珀" panose="02010800040101010101" pitchFamily="2" charset="-122"/>
            </a:endParaRPr>
          </a:p>
          <a:p>
            <a:r>
              <a:rPr lang="zh-CN" altLang="en-US" sz="4800" dirty="0" smtClean="0">
                <a:solidFill>
                  <a:schemeClr val="bg2">
                    <a:lumMod val="10000"/>
                  </a:schemeClr>
                </a:solidFill>
                <a:latin typeface="华文琥珀" panose="02010800040101010101" pitchFamily="2" charset="-122"/>
                <a:ea typeface="华文琥珀" panose="02010800040101010101" pitchFamily="2" charset="-122"/>
              </a:rPr>
              <a:t>人类社会经济和科技的发展，风险是增加？还是减少？</a:t>
            </a:r>
            <a:endParaRPr lang="en-US" altLang="zh-CN" sz="4800" dirty="0">
              <a:solidFill>
                <a:schemeClr val="bg2">
                  <a:lumMod val="10000"/>
                </a:schemeClr>
              </a:solidFill>
              <a:latin typeface="华文琥珀" panose="02010800040101010101" pitchFamily="2" charset="-122"/>
              <a:ea typeface="华文琥珀" panose="02010800040101010101" pitchFamily="2" charset="-122"/>
            </a:endParaRPr>
          </a:p>
          <a:p>
            <a:endParaRPr lang="en-US" altLang="zh-CN" sz="4800" dirty="0" smtClean="0">
              <a:solidFill>
                <a:schemeClr val="bg2">
                  <a:lumMod val="10000"/>
                </a:schemeClr>
              </a:solidFill>
              <a:latin typeface="华文琥珀" panose="02010800040101010101" pitchFamily="2" charset="-122"/>
              <a:ea typeface="华文琥珀" panose="02010800040101010101" pitchFamily="2" charset="-122"/>
            </a:endParaRPr>
          </a:p>
          <a:p>
            <a:r>
              <a:rPr lang="zh-CN" altLang="en-US" sz="4800" dirty="0" smtClean="0">
                <a:solidFill>
                  <a:schemeClr val="bg2">
                    <a:lumMod val="10000"/>
                  </a:schemeClr>
                </a:solidFill>
                <a:latin typeface="华文琥珀" panose="02010800040101010101" pitchFamily="2" charset="-122"/>
                <a:ea typeface="华文琥珀" panose="02010800040101010101" pitchFamily="2" charset="-122"/>
              </a:rPr>
              <a:t>“防”</a:t>
            </a:r>
            <a:r>
              <a:rPr lang="zh-CN" altLang="en-US" sz="4800" dirty="0">
                <a:solidFill>
                  <a:schemeClr val="bg2">
                    <a:lumMod val="10000"/>
                  </a:schemeClr>
                </a:solidFill>
                <a:latin typeface="华文琥珀" panose="02010800040101010101" pitchFamily="2" charset="-122"/>
                <a:ea typeface="华文琥珀" panose="02010800040101010101" pitchFamily="2" charset="-122"/>
              </a:rPr>
              <a:t>与“除”能够互换吗</a:t>
            </a:r>
            <a:r>
              <a:rPr lang="zh-CN" altLang="en-US" sz="4800" dirty="0" smtClean="0">
                <a:solidFill>
                  <a:schemeClr val="bg2">
                    <a:lumMod val="10000"/>
                  </a:schemeClr>
                </a:solidFill>
                <a:latin typeface="华文琥珀" panose="02010800040101010101" pitchFamily="2" charset="-122"/>
                <a:ea typeface="华文琥珀" panose="02010800040101010101" pitchFamily="2" charset="-122"/>
              </a:rPr>
              <a:t>？</a:t>
            </a:r>
            <a:endParaRPr lang="en-US" altLang="zh-CN" sz="4800" dirty="0">
              <a:solidFill>
                <a:schemeClr val="bg2">
                  <a:lumMod val="10000"/>
                </a:schemeClr>
              </a:solidFill>
              <a:latin typeface="华文琥珀" panose="02010800040101010101" pitchFamily="2" charset="-122"/>
              <a:ea typeface="华文琥珀" panose="02010800040101010101" pitchFamily="2" charset="-122"/>
            </a:endParaRPr>
          </a:p>
        </p:txBody>
      </p:sp>
    </p:spTree>
    <p:extLst>
      <p:ext uri="{BB962C8B-B14F-4D97-AF65-F5344CB8AC3E}">
        <p14:creationId xmlns:p14="http://schemas.microsoft.com/office/powerpoint/2010/main" val="2768138360"/>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3434" cy="6858000"/>
          </a:xfrm>
          <a:prstGeom prst="rect">
            <a:avLst/>
          </a:prstGeom>
        </p:spPr>
      </p:pic>
      <p:sp>
        <p:nvSpPr>
          <p:cNvPr id="3" name="Text Box 92"/>
          <p:cNvSpPr txBox="1">
            <a:spLocks noChangeArrowheads="1"/>
          </p:cNvSpPr>
          <p:nvPr/>
        </p:nvSpPr>
        <p:spPr bwMode="auto">
          <a:xfrm>
            <a:off x="2027910" y="520477"/>
            <a:ext cx="7221537"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9pPr>
          </a:lstStyle>
          <a:p>
            <a:pPr algn="l" eaLnBrk="1" hangingPunct="1">
              <a:spcBef>
                <a:spcPct val="0"/>
              </a:spcBef>
            </a:pPr>
            <a:r>
              <a:rPr kumimoji="1" lang="zh-CN" altLang="en-US" sz="3200" dirty="0">
                <a:solidFill>
                  <a:srgbClr val="FF3300"/>
                </a:solidFill>
                <a:latin typeface="Times New Roman" panose="02020603050405020304" pitchFamily="18" charset="0"/>
                <a:ea typeface="黑体" panose="02010609060101010101" pitchFamily="49" charset="-122"/>
              </a:rPr>
              <a:t>换灯泡（例）</a:t>
            </a:r>
          </a:p>
        </p:txBody>
      </p:sp>
      <p:graphicFrame>
        <p:nvGraphicFramePr>
          <p:cNvPr id="4" name="Group 2"/>
          <p:cNvGraphicFramePr>
            <a:graphicFrameLocks noGrp="1"/>
          </p:cNvGraphicFramePr>
          <p:nvPr>
            <p:extLst>
              <p:ext uri="{D42A27DB-BD31-4B8C-83A1-F6EECF244321}">
                <p14:modId xmlns:p14="http://schemas.microsoft.com/office/powerpoint/2010/main" val="2378762871"/>
              </p:ext>
            </p:extLst>
          </p:nvPr>
        </p:nvGraphicFramePr>
        <p:xfrm>
          <a:off x="1365161" y="1403798"/>
          <a:ext cx="9697792" cy="5164426"/>
        </p:xfrm>
        <a:graphic>
          <a:graphicData uri="http://schemas.openxmlformats.org/drawingml/2006/table">
            <a:tbl>
              <a:tblPr/>
              <a:tblGrid>
                <a:gridCol w="493210">
                  <a:extLst>
                    <a:ext uri="{9D8B030D-6E8A-4147-A177-3AD203B41FA5}">
                      <a16:colId xmlns:a16="http://schemas.microsoft.com/office/drawing/2014/main" val="20000"/>
                    </a:ext>
                  </a:extLst>
                </a:gridCol>
                <a:gridCol w="1529145">
                  <a:extLst>
                    <a:ext uri="{9D8B030D-6E8A-4147-A177-3AD203B41FA5}">
                      <a16:colId xmlns:a16="http://schemas.microsoft.com/office/drawing/2014/main" val="20001"/>
                    </a:ext>
                  </a:extLst>
                </a:gridCol>
                <a:gridCol w="346631">
                  <a:extLst>
                    <a:ext uri="{9D8B030D-6E8A-4147-A177-3AD203B41FA5}">
                      <a16:colId xmlns:a16="http://schemas.microsoft.com/office/drawing/2014/main" val="20002"/>
                    </a:ext>
                  </a:extLst>
                </a:gridCol>
                <a:gridCol w="2065932">
                  <a:extLst>
                    <a:ext uri="{9D8B030D-6E8A-4147-A177-3AD203B41FA5}">
                      <a16:colId xmlns:a16="http://schemas.microsoft.com/office/drawing/2014/main" val="20003"/>
                    </a:ext>
                  </a:extLst>
                </a:gridCol>
                <a:gridCol w="772496">
                  <a:extLst>
                    <a:ext uri="{9D8B030D-6E8A-4147-A177-3AD203B41FA5}">
                      <a16:colId xmlns:a16="http://schemas.microsoft.com/office/drawing/2014/main" val="20004"/>
                    </a:ext>
                  </a:extLst>
                </a:gridCol>
                <a:gridCol w="1729201">
                  <a:extLst>
                    <a:ext uri="{9D8B030D-6E8A-4147-A177-3AD203B41FA5}">
                      <a16:colId xmlns:a16="http://schemas.microsoft.com/office/drawing/2014/main" val="20005"/>
                    </a:ext>
                  </a:extLst>
                </a:gridCol>
                <a:gridCol w="1014148">
                  <a:extLst>
                    <a:ext uri="{9D8B030D-6E8A-4147-A177-3AD203B41FA5}">
                      <a16:colId xmlns:a16="http://schemas.microsoft.com/office/drawing/2014/main" val="20006"/>
                    </a:ext>
                  </a:extLst>
                </a:gridCol>
                <a:gridCol w="869553">
                  <a:extLst>
                    <a:ext uri="{9D8B030D-6E8A-4147-A177-3AD203B41FA5}">
                      <a16:colId xmlns:a16="http://schemas.microsoft.com/office/drawing/2014/main" val="20007"/>
                    </a:ext>
                  </a:extLst>
                </a:gridCol>
                <a:gridCol w="877476">
                  <a:extLst>
                    <a:ext uri="{9D8B030D-6E8A-4147-A177-3AD203B41FA5}">
                      <a16:colId xmlns:a16="http://schemas.microsoft.com/office/drawing/2014/main" val="20008"/>
                    </a:ext>
                  </a:extLst>
                </a:gridCol>
              </a:tblGrid>
              <a:tr h="769524">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30000"/>
                        </a:lnSpc>
                        <a:spcBef>
                          <a:spcPct val="50000"/>
                        </a:spcBef>
                        <a:spcAft>
                          <a:spcPct val="0"/>
                        </a:spcAft>
                        <a:buClr>
                          <a:schemeClr val="hlink"/>
                        </a:buClr>
                        <a:buSzPct val="70000"/>
                        <a:buFont typeface="Wingdings" pitchFamily="2" charset="2"/>
                        <a:buNone/>
                        <a:tabLst/>
                      </a:pPr>
                      <a:r>
                        <a:rPr kumimoji="0" lang="zh-CN" altLang="en-US" sz="1200" b="1" i="0" u="none" strike="noStrike" cap="none" normalizeH="0" baseline="0" dirty="0" smtClean="0">
                          <a:ln>
                            <a:noFill/>
                          </a:ln>
                          <a:solidFill>
                            <a:schemeClr val="tx1"/>
                          </a:solidFill>
                          <a:effectLst/>
                          <a:latin typeface="宋体" pitchFamily="2" charset="-122"/>
                          <a:ea typeface="宋体" pitchFamily="2" charset="-122"/>
                        </a:rPr>
                        <a:t>序号</a:t>
                      </a:r>
                      <a:endParaRPr kumimoji="0" lang="zh-CN" altLang="en-US" sz="1200" b="0" i="0" u="none" strike="noStrike" cap="none" normalizeH="0" baseline="0" dirty="0" smtClean="0">
                        <a:ln>
                          <a:noFill/>
                        </a:ln>
                        <a:solidFill>
                          <a:schemeClr val="tx1"/>
                        </a:solidFill>
                        <a:effectLst/>
                        <a:latin typeface="Arial" pitchFamily="34" charset="0"/>
                        <a:ea typeface="黑体" pitchFamily="49" charset="-122"/>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gridSpan="2">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ctr" defTabSz="914400" rtl="0" eaLnBrk="1" fontAlgn="base" latinLnBrk="0" hangingPunct="1">
                        <a:lnSpc>
                          <a:spcPct val="130000"/>
                        </a:lnSpc>
                        <a:spcBef>
                          <a:spcPct val="50000"/>
                        </a:spcBef>
                        <a:spcAft>
                          <a:spcPct val="0"/>
                        </a:spcAft>
                        <a:buClr>
                          <a:schemeClr val="hlink"/>
                        </a:buClr>
                        <a:buSzPct val="70000"/>
                        <a:buFont typeface="Wingdings" pitchFamily="2" charset="2"/>
                        <a:buNone/>
                        <a:tabLst/>
                      </a:pPr>
                      <a:r>
                        <a:rPr kumimoji="0" lang="zh-CN" altLang="en-US" sz="1200" b="1" i="0" u="none" strike="noStrike" cap="none" normalizeH="0" baseline="0" smtClean="0">
                          <a:ln>
                            <a:noFill/>
                          </a:ln>
                          <a:solidFill>
                            <a:schemeClr val="tx1"/>
                          </a:solidFill>
                          <a:effectLst/>
                          <a:latin typeface="宋体" pitchFamily="2" charset="-122"/>
                          <a:ea typeface="宋体" pitchFamily="2" charset="-122"/>
                        </a:rPr>
                        <a:t>重 要 工作 步 骤</a:t>
                      </a:r>
                      <a:endParaRPr kumimoji="0" lang="zh-CN" altLang="en-US" sz="1200" b="0" i="0" u="none" strike="noStrike" cap="none" normalizeH="0" baseline="0" smtClean="0">
                        <a:ln>
                          <a:noFill/>
                        </a:ln>
                        <a:solidFill>
                          <a:schemeClr val="tx1"/>
                        </a:solidFill>
                        <a:effectLst/>
                        <a:latin typeface="Arial" pitchFamily="34" charset="0"/>
                        <a:ea typeface="黑体" pitchFamily="49" charset="-122"/>
                      </a:endParaRPr>
                    </a:p>
                  </a:txBody>
                  <a:tcPr marT="45712" marB="4571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hMerge="1">
                  <a:txBody>
                    <a:bodyPr/>
                    <a:lstStyle/>
                    <a:p>
                      <a:endParaRPr lang="zh-CN" altLang="en-US"/>
                    </a:p>
                  </a:txBody>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ctr" defTabSz="914400" rtl="0" eaLnBrk="1" fontAlgn="base" latinLnBrk="0" hangingPunct="1">
                        <a:lnSpc>
                          <a:spcPct val="130000"/>
                        </a:lnSpc>
                        <a:spcBef>
                          <a:spcPct val="50000"/>
                        </a:spcBef>
                        <a:spcAft>
                          <a:spcPct val="0"/>
                        </a:spcAft>
                        <a:buClr>
                          <a:schemeClr val="hlink"/>
                        </a:buClr>
                        <a:buSzPct val="70000"/>
                        <a:buFont typeface="Wingdings" pitchFamily="2" charset="2"/>
                        <a:buNone/>
                        <a:tabLst/>
                      </a:pPr>
                      <a:r>
                        <a:rPr kumimoji="0" lang="zh-CN" altLang="en-US" sz="1200" b="1" i="0" u="none" strike="noStrike" cap="none" normalizeH="0" baseline="0" smtClean="0">
                          <a:ln>
                            <a:noFill/>
                          </a:ln>
                          <a:solidFill>
                            <a:schemeClr val="tx1"/>
                          </a:solidFill>
                          <a:effectLst/>
                          <a:latin typeface="宋体" pitchFamily="2" charset="-122"/>
                          <a:ea typeface="宋体" pitchFamily="2" charset="-122"/>
                        </a:rPr>
                        <a:t>危 险 因 素</a:t>
                      </a:r>
                      <a:endParaRPr kumimoji="0" lang="zh-CN" altLang="en-US" sz="1200" b="0" i="0" u="none" strike="noStrike" cap="none" normalizeH="0" baseline="0" smtClean="0">
                        <a:ln>
                          <a:noFill/>
                        </a:ln>
                        <a:solidFill>
                          <a:schemeClr val="tx1"/>
                        </a:solidFill>
                        <a:effectLst/>
                        <a:latin typeface="Arial" pitchFamily="34" charset="0"/>
                        <a:ea typeface="黑体" pitchFamily="49" charset="-122"/>
                      </a:endParaRPr>
                    </a:p>
                  </a:txBody>
                  <a:tcPr marT="45712" marB="45712" anchor="ct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ctr" defTabSz="914400" rtl="0" eaLnBrk="1" fontAlgn="base" latinLnBrk="0" hangingPunct="1">
                        <a:lnSpc>
                          <a:spcPct val="130000"/>
                        </a:lnSpc>
                        <a:spcBef>
                          <a:spcPct val="50000"/>
                        </a:spcBef>
                        <a:spcAft>
                          <a:spcPct val="0"/>
                        </a:spcAft>
                        <a:buClr>
                          <a:schemeClr val="hlink"/>
                        </a:buClr>
                        <a:buSzPct val="70000"/>
                        <a:buFont typeface="Wingdings" pitchFamily="2" charset="2"/>
                        <a:buNone/>
                        <a:tabLst/>
                      </a:pPr>
                      <a:r>
                        <a:rPr kumimoji="0" lang="zh-CN" altLang="en-US" sz="1200" b="0" i="0" u="none" strike="noStrike" cap="none" normalizeH="0" baseline="0" smtClean="0">
                          <a:ln>
                            <a:noFill/>
                          </a:ln>
                          <a:solidFill>
                            <a:schemeClr val="tx1"/>
                          </a:solidFill>
                          <a:effectLst/>
                          <a:latin typeface="Arial" pitchFamily="34" charset="0"/>
                          <a:ea typeface="黑体" pitchFamily="49" charset="-122"/>
                        </a:rPr>
                        <a:t>危险评估</a:t>
                      </a:r>
                    </a:p>
                  </a:txBody>
                  <a:tcPr marT="45712" marB="45712" anchor="ctr" horzOverflow="overflow">
                    <a:lnL w="254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ctr" defTabSz="914400" rtl="0" eaLnBrk="1" fontAlgn="base" latinLnBrk="0" hangingPunct="1">
                        <a:lnSpc>
                          <a:spcPct val="130000"/>
                        </a:lnSpc>
                        <a:spcBef>
                          <a:spcPct val="50000"/>
                        </a:spcBef>
                        <a:spcAft>
                          <a:spcPct val="0"/>
                        </a:spcAft>
                        <a:buClr>
                          <a:schemeClr val="hlink"/>
                        </a:buClr>
                        <a:buSzPct val="70000"/>
                        <a:buFont typeface="Wingdings" pitchFamily="2" charset="2"/>
                        <a:buNone/>
                        <a:tabLst/>
                      </a:pPr>
                      <a:r>
                        <a:rPr kumimoji="0" lang="zh-CN" altLang="en-US" sz="1200" b="1" i="0" u="none" strike="noStrike" cap="none" normalizeH="0" baseline="0" smtClean="0">
                          <a:ln>
                            <a:noFill/>
                          </a:ln>
                          <a:solidFill>
                            <a:schemeClr val="tx1"/>
                          </a:solidFill>
                          <a:effectLst/>
                          <a:latin typeface="宋体" pitchFamily="2" charset="-122"/>
                          <a:ea typeface="宋体" pitchFamily="2" charset="-122"/>
                        </a:rPr>
                        <a:t>预 控 措 施</a:t>
                      </a:r>
                      <a:endParaRPr kumimoji="0" lang="zh-CN" altLang="en-US" sz="1200" b="0" i="0" u="none" strike="noStrike" cap="none" normalizeH="0" baseline="0" smtClean="0">
                        <a:ln>
                          <a:noFill/>
                        </a:ln>
                        <a:solidFill>
                          <a:schemeClr val="tx1"/>
                        </a:solidFill>
                        <a:effectLst/>
                        <a:latin typeface="Arial" pitchFamily="34" charset="0"/>
                        <a:ea typeface="黑体" pitchFamily="49" charset="-122"/>
                      </a:endParaRPr>
                    </a:p>
                  </a:txBody>
                  <a:tcPr marT="45712" marB="45712"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ctr" defTabSz="914400" rtl="0" eaLnBrk="1" fontAlgn="base" latinLnBrk="0" hangingPunct="1">
                        <a:lnSpc>
                          <a:spcPct val="130000"/>
                        </a:lnSpc>
                        <a:spcBef>
                          <a:spcPct val="50000"/>
                        </a:spcBef>
                        <a:spcAft>
                          <a:spcPct val="0"/>
                        </a:spcAft>
                        <a:buClr>
                          <a:schemeClr val="hlink"/>
                        </a:buClr>
                        <a:buSzPct val="70000"/>
                        <a:buFont typeface="Wingdings" pitchFamily="2" charset="2"/>
                        <a:buNone/>
                        <a:tabLst/>
                      </a:pPr>
                      <a:r>
                        <a:rPr kumimoji="0" lang="zh-CN" altLang="en-US" sz="1200" b="1" i="0" u="none" strike="noStrike" cap="none" normalizeH="0" baseline="0" smtClean="0">
                          <a:ln>
                            <a:noFill/>
                          </a:ln>
                          <a:solidFill>
                            <a:schemeClr val="tx1"/>
                          </a:solidFill>
                          <a:effectLst/>
                          <a:latin typeface="宋体" pitchFamily="2" charset="-122"/>
                          <a:ea typeface="宋体" pitchFamily="2" charset="-122"/>
                        </a:rPr>
                        <a:t>负责人</a:t>
                      </a:r>
                      <a:endParaRPr kumimoji="0" lang="zh-CN" altLang="en-US" sz="1200" b="0" i="0" u="none" strike="noStrike" cap="none" normalizeH="0" baseline="0" smtClean="0">
                        <a:ln>
                          <a:noFill/>
                        </a:ln>
                        <a:solidFill>
                          <a:schemeClr val="tx1"/>
                        </a:solidFill>
                        <a:effectLst/>
                        <a:latin typeface="Arial" pitchFamily="34" charset="0"/>
                        <a:ea typeface="黑体" pitchFamily="49" charset="-122"/>
                      </a:endParaRPr>
                    </a:p>
                  </a:txBody>
                  <a:tcPr marT="45712" marB="4571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ctr" defTabSz="914400" rtl="0" eaLnBrk="1" fontAlgn="base" latinLnBrk="0" hangingPunct="1">
                        <a:lnSpc>
                          <a:spcPct val="130000"/>
                        </a:lnSpc>
                        <a:spcBef>
                          <a:spcPct val="50000"/>
                        </a:spcBef>
                        <a:spcAft>
                          <a:spcPct val="0"/>
                        </a:spcAft>
                        <a:buClr>
                          <a:schemeClr val="hlink"/>
                        </a:buClr>
                        <a:buSzPct val="70000"/>
                        <a:buFont typeface="Wingdings" pitchFamily="2" charset="2"/>
                        <a:buNone/>
                        <a:tabLst/>
                      </a:pPr>
                      <a:r>
                        <a:rPr kumimoji="0" lang="zh-CN" altLang="en-US" sz="1200" b="1" i="0" u="none" strike="noStrike" cap="none" normalizeH="0" baseline="0" smtClean="0">
                          <a:ln>
                            <a:noFill/>
                          </a:ln>
                          <a:solidFill>
                            <a:schemeClr val="tx1"/>
                          </a:solidFill>
                          <a:effectLst/>
                          <a:latin typeface="宋体" pitchFamily="2" charset="-122"/>
                          <a:ea typeface="宋体" pitchFamily="2" charset="-122"/>
                        </a:rPr>
                        <a:t>已实施</a:t>
                      </a:r>
                      <a:endParaRPr kumimoji="0" lang="zh-CN" altLang="en-US" sz="1200" b="0" i="0" u="none" strike="noStrike" cap="none" normalizeH="0" baseline="0" smtClean="0">
                        <a:ln>
                          <a:noFill/>
                        </a:ln>
                        <a:solidFill>
                          <a:schemeClr val="tx1"/>
                        </a:solidFill>
                        <a:effectLst/>
                        <a:latin typeface="Arial" pitchFamily="34" charset="0"/>
                        <a:ea typeface="黑体" pitchFamily="49" charset="-122"/>
                      </a:endParaRPr>
                    </a:p>
                  </a:txBody>
                  <a:tcPr marT="45712" marB="4571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ctr" defTabSz="914400" rtl="0" eaLnBrk="1" fontAlgn="base" latinLnBrk="0" hangingPunct="1">
                        <a:lnSpc>
                          <a:spcPct val="130000"/>
                        </a:lnSpc>
                        <a:spcBef>
                          <a:spcPct val="50000"/>
                        </a:spcBef>
                        <a:spcAft>
                          <a:spcPct val="0"/>
                        </a:spcAft>
                        <a:buClr>
                          <a:schemeClr val="hlink"/>
                        </a:buClr>
                        <a:buSzPct val="70000"/>
                        <a:buFont typeface="Wingdings" pitchFamily="2" charset="2"/>
                        <a:buNone/>
                        <a:tabLst/>
                      </a:pPr>
                      <a:r>
                        <a:rPr kumimoji="0" lang="zh-CN" altLang="en-US" sz="1200" b="1" i="0" u="none" strike="noStrike" cap="none" normalizeH="0" baseline="0" smtClean="0">
                          <a:ln>
                            <a:noFill/>
                          </a:ln>
                          <a:solidFill>
                            <a:schemeClr val="tx1"/>
                          </a:solidFill>
                          <a:effectLst/>
                          <a:latin typeface="宋体" pitchFamily="2" charset="-122"/>
                          <a:ea typeface="宋体" pitchFamily="2" charset="-122"/>
                        </a:rPr>
                        <a:t>已恢复</a:t>
                      </a:r>
                      <a:endParaRPr kumimoji="0" lang="zh-CN" altLang="en-US" sz="1200" b="0" i="0" u="none" strike="noStrike" cap="none" normalizeH="0" baseline="0" smtClean="0">
                        <a:ln>
                          <a:noFill/>
                        </a:ln>
                        <a:solidFill>
                          <a:schemeClr val="tx1"/>
                        </a:solidFill>
                        <a:effectLst/>
                        <a:latin typeface="Arial" pitchFamily="34" charset="0"/>
                        <a:ea typeface="黑体" pitchFamily="49" charset="-122"/>
                      </a:endParaRPr>
                    </a:p>
                  </a:txBody>
                  <a:tcPr marT="45712" marB="4571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r h="522516">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ctr" defTabSz="914400" rtl="0" eaLnBrk="1" fontAlgn="base" latinLnBrk="0" hangingPunct="1">
                        <a:lnSpc>
                          <a:spcPct val="130000"/>
                        </a:lnSpc>
                        <a:spcBef>
                          <a:spcPct val="50000"/>
                        </a:spcBef>
                        <a:spcAft>
                          <a:spcPct val="0"/>
                        </a:spcAft>
                        <a:buClr>
                          <a:schemeClr val="hlink"/>
                        </a:buClr>
                        <a:buSzPct val="70000"/>
                        <a:buFont typeface="Wingdings" pitchFamily="2" charset="2"/>
                        <a:buNone/>
                        <a:tabLst/>
                      </a:pPr>
                      <a:r>
                        <a:rPr kumimoji="0" lang="en-US" altLang="zh-CN" sz="1200" b="0" i="0" u="none" strike="noStrike" cap="none" normalizeH="0" baseline="0" smtClean="0">
                          <a:ln>
                            <a:noFill/>
                          </a:ln>
                          <a:solidFill>
                            <a:schemeClr val="tx1"/>
                          </a:solidFill>
                          <a:effectLst/>
                          <a:latin typeface="Arial" pitchFamily="34" charset="0"/>
                          <a:ea typeface="仿宋_GB2312" pitchFamily="49" charset="-122"/>
                        </a:rPr>
                        <a:t>1</a:t>
                      </a:r>
                      <a:endParaRPr kumimoji="0" lang="en-US" altLang="zh-CN" sz="1200" b="0" i="0" u="none" strike="noStrike" cap="none" normalizeH="0" baseline="0" smtClean="0">
                        <a:ln>
                          <a:noFill/>
                        </a:ln>
                        <a:solidFill>
                          <a:schemeClr val="tx1"/>
                        </a:solidFill>
                        <a:effectLst/>
                        <a:latin typeface="Arial" pitchFamily="34" charset="0"/>
                        <a:ea typeface="黑体" pitchFamily="49" charset="-122"/>
                      </a:endParaRPr>
                    </a:p>
                  </a:txBody>
                  <a:tcPr marT="45712" marB="4571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gridSpan="2">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zh-CN" altLang="en-US" sz="1600" b="1" i="0" u="none" strike="noStrike" cap="none" normalizeH="0" baseline="0" smtClean="0">
                          <a:ln>
                            <a:noFill/>
                          </a:ln>
                          <a:solidFill>
                            <a:schemeClr val="tx1"/>
                          </a:solidFill>
                          <a:effectLst/>
                          <a:latin typeface="Arial" pitchFamily="34" charset="0"/>
                          <a:ea typeface="宋体" pitchFamily="2" charset="-122"/>
                        </a:rPr>
                        <a:t>搬梯子</a:t>
                      </a:r>
                    </a:p>
                  </a:txBody>
                  <a:tcPr marT="45712" marB="4571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hMerge="1">
                  <a:txBody>
                    <a:bodyPr/>
                    <a:lstStyle/>
                    <a:p>
                      <a:endParaRPr lang="zh-CN" altLang="en-US"/>
                    </a:p>
                  </a:txBody>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zh-CN" altLang="en-US" sz="1600" b="1" i="0" u="none" strike="noStrike" cap="none" normalizeH="0" baseline="0" smtClean="0">
                          <a:ln>
                            <a:noFill/>
                          </a:ln>
                          <a:solidFill>
                            <a:schemeClr val="tx1"/>
                          </a:solidFill>
                          <a:effectLst/>
                          <a:latin typeface="Arial" pitchFamily="34" charset="0"/>
                          <a:ea typeface="宋体" pitchFamily="2" charset="-122"/>
                        </a:rPr>
                        <a:t>碰撞、机械夹伤</a:t>
                      </a:r>
                    </a:p>
                  </a:txBody>
                  <a:tcPr marT="45712" marB="45712" anchor="ct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zh-CN" altLang="en-US" sz="1200" b="0" i="0" u="none" strike="noStrike" cap="none" normalizeH="0" baseline="0" smtClean="0">
                          <a:ln>
                            <a:noFill/>
                          </a:ln>
                          <a:solidFill>
                            <a:schemeClr val="tx1"/>
                          </a:solidFill>
                          <a:effectLst/>
                          <a:latin typeface="Arial" pitchFamily="34" charset="0"/>
                          <a:ea typeface="宋体" pitchFamily="2" charset="-122"/>
                        </a:rPr>
                        <a:t>轻</a:t>
                      </a:r>
                    </a:p>
                  </a:txBody>
                  <a:tcPr marT="45712" marB="45712" horzOverflow="overflow">
                    <a:lnL w="254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zh-CN" altLang="zh-CN" sz="1200" b="0" i="0" u="none" strike="noStrike" cap="none" normalizeH="0" baseline="0" smtClean="0">
                        <a:ln>
                          <a:noFill/>
                        </a:ln>
                        <a:solidFill>
                          <a:schemeClr val="tx1"/>
                        </a:solidFill>
                        <a:effectLst/>
                        <a:latin typeface="Arial" pitchFamily="34" charset="0"/>
                        <a:ea typeface="宋体" pitchFamily="2" charset="-122"/>
                      </a:endParaRPr>
                    </a:p>
                  </a:txBody>
                  <a:tcPr marT="45712" marB="45712"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zh-CN" altLang="zh-CN" sz="1200" b="0" i="0" u="none" strike="noStrike" cap="none" normalizeH="0" baseline="0" smtClean="0">
                        <a:ln>
                          <a:noFill/>
                        </a:ln>
                        <a:solidFill>
                          <a:schemeClr val="tx1"/>
                        </a:solidFill>
                        <a:effectLst/>
                        <a:latin typeface="Arial" pitchFamily="34" charset="0"/>
                        <a:ea typeface="宋体" pitchFamily="2" charset="-122"/>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zh-CN" altLang="zh-CN" sz="1200" b="0" i="0" u="none" strike="noStrike" cap="none" normalizeH="0" baseline="0" smtClean="0">
                        <a:ln>
                          <a:noFill/>
                        </a:ln>
                        <a:solidFill>
                          <a:schemeClr val="tx1"/>
                        </a:solidFill>
                        <a:effectLst/>
                        <a:latin typeface="Arial" pitchFamily="34" charset="0"/>
                        <a:ea typeface="宋体" pitchFamily="2" charset="-122"/>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zh-CN" altLang="zh-CN" sz="1200" b="0" i="0" u="none" strike="noStrike" cap="none" normalizeH="0" baseline="0" smtClean="0">
                        <a:ln>
                          <a:noFill/>
                        </a:ln>
                        <a:solidFill>
                          <a:schemeClr val="tx1"/>
                        </a:solidFill>
                        <a:effectLst/>
                        <a:latin typeface="Arial" pitchFamily="34" charset="0"/>
                        <a:ea typeface="宋体" pitchFamily="2" charset="-122"/>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1"/>
                  </a:ext>
                </a:extLst>
              </a:tr>
              <a:tr h="461715">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ctr" defTabSz="914400" rtl="0" eaLnBrk="1" fontAlgn="base" latinLnBrk="0" hangingPunct="1">
                        <a:lnSpc>
                          <a:spcPct val="130000"/>
                        </a:lnSpc>
                        <a:spcBef>
                          <a:spcPct val="50000"/>
                        </a:spcBef>
                        <a:spcAft>
                          <a:spcPct val="0"/>
                        </a:spcAft>
                        <a:buClr>
                          <a:schemeClr val="hlink"/>
                        </a:buClr>
                        <a:buSzPct val="70000"/>
                        <a:buFont typeface="Wingdings" pitchFamily="2" charset="2"/>
                        <a:buNone/>
                        <a:tabLst/>
                      </a:pPr>
                      <a:r>
                        <a:rPr kumimoji="0" lang="en-US" altLang="zh-CN" sz="1200" b="0" i="0" u="none" strike="noStrike" cap="none" normalizeH="0" baseline="0" smtClean="0">
                          <a:ln>
                            <a:noFill/>
                          </a:ln>
                          <a:solidFill>
                            <a:schemeClr val="tx1"/>
                          </a:solidFill>
                          <a:effectLst/>
                          <a:latin typeface="Arial" pitchFamily="34" charset="0"/>
                          <a:ea typeface="仿宋_GB2312" pitchFamily="49" charset="-122"/>
                        </a:rPr>
                        <a:t>2</a:t>
                      </a:r>
                      <a:endParaRPr kumimoji="0" lang="en-US" altLang="zh-CN" sz="1200" b="0" i="0" u="none" strike="noStrike" cap="none" normalizeH="0" baseline="0" smtClean="0">
                        <a:ln>
                          <a:noFill/>
                        </a:ln>
                        <a:solidFill>
                          <a:schemeClr val="tx1"/>
                        </a:solidFill>
                        <a:effectLst/>
                        <a:latin typeface="Arial" pitchFamily="34" charset="0"/>
                        <a:ea typeface="黑体" pitchFamily="49" charset="-122"/>
                      </a:endParaRPr>
                    </a:p>
                  </a:txBody>
                  <a:tcPr marT="45712" marB="4571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gridSpan="2">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zh-CN" altLang="en-US" sz="1600" b="1" i="0" u="none" strike="noStrike" cap="none" normalizeH="0" baseline="0" smtClean="0">
                          <a:ln>
                            <a:noFill/>
                          </a:ln>
                          <a:solidFill>
                            <a:schemeClr val="tx1"/>
                          </a:solidFill>
                          <a:effectLst/>
                          <a:latin typeface="Arial" pitchFamily="34" charset="0"/>
                          <a:ea typeface="宋体" pitchFamily="2" charset="-122"/>
                        </a:rPr>
                        <a:t>支好梯子</a:t>
                      </a:r>
                    </a:p>
                  </a:txBody>
                  <a:tcPr marT="45712" marB="4571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hMerge="1">
                  <a:txBody>
                    <a:bodyPr/>
                    <a:lstStyle/>
                    <a:p>
                      <a:endParaRPr lang="zh-CN" altLang="en-US"/>
                    </a:p>
                  </a:txBody>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zh-CN" altLang="zh-CN" sz="1600" b="1" i="0" u="none" strike="noStrike" cap="none" normalizeH="0" baseline="0" smtClean="0">
                        <a:ln>
                          <a:noFill/>
                        </a:ln>
                        <a:solidFill>
                          <a:schemeClr val="tx1"/>
                        </a:solidFill>
                        <a:effectLst/>
                        <a:latin typeface="Arial" pitchFamily="34" charset="0"/>
                        <a:ea typeface="宋体" pitchFamily="2" charset="-122"/>
                      </a:endParaRPr>
                    </a:p>
                  </a:txBody>
                  <a:tcPr marT="45712" marB="45712" anchor="ct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zh-CN" altLang="zh-CN" sz="1200" b="0" i="0" u="none" strike="noStrike" cap="none" normalizeH="0" baseline="0" smtClean="0">
                        <a:ln>
                          <a:noFill/>
                        </a:ln>
                        <a:solidFill>
                          <a:schemeClr val="tx1"/>
                        </a:solidFill>
                        <a:effectLst/>
                        <a:latin typeface="Arial" pitchFamily="34" charset="0"/>
                        <a:ea typeface="宋体" pitchFamily="2" charset="-122"/>
                      </a:endParaRPr>
                    </a:p>
                  </a:txBody>
                  <a:tcPr marT="45712" marB="45712" horzOverflow="overflow">
                    <a:lnL w="254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zh-CN" altLang="zh-CN" sz="1200" b="0" i="0" u="none" strike="noStrike" cap="none" normalizeH="0" baseline="0" smtClean="0">
                        <a:ln>
                          <a:noFill/>
                        </a:ln>
                        <a:solidFill>
                          <a:schemeClr val="tx1"/>
                        </a:solidFill>
                        <a:effectLst/>
                        <a:latin typeface="Arial" pitchFamily="34" charset="0"/>
                        <a:ea typeface="宋体" pitchFamily="2" charset="-122"/>
                      </a:endParaRPr>
                    </a:p>
                  </a:txBody>
                  <a:tcPr marT="45712" marB="45712"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zh-CN" altLang="zh-CN" sz="1200" b="0" i="0" u="none" strike="noStrike" cap="none" normalizeH="0" baseline="0" smtClean="0">
                        <a:ln>
                          <a:noFill/>
                        </a:ln>
                        <a:solidFill>
                          <a:schemeClr val="tx1"/>
                        </a:solidFill>
                        <a:effectLst/>
                        <a:latin typeface="Arial" pitchFamily="34" charset="0"/>
                        <a:ea typeface="宋体" pitchFamily="2" charset="-122"/>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zh-CN" altLang="zh-CN" sz="1200" b="0" i="0" u="none" strike="noStrike" cap="none" normalizeH="0" baseline="0" smtClean="0">
                        <a:ln>
                          <a:noFill/>
                        </a:ln>
                        <a:solidFill>
                          <a:schemeClr val="tx1"/>
                        </a:solidFill>
                        <a:effectLst/>
                        <a:latin typeface="Arial" pitchFamily="34" charset="0"/>
                        <a:ea typeface="宋体" pitchFamily="2" charset="-122"/>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zh-CN" altLang="zh-CN" sz="1200" b="0" i="0" u="none" strike="noStrike" cap="none" normalizeH="0" baseline="0" smtClean="0">
                        <a:ln>
                          <a:noFill/>
                        </a:ln>
                        <a:solidFill>
                          <a:schemeClr val="tx1"/>
                        </a:solidFill>
                        <a:effectLst/>
                        <a:latin typeface="Arial" pitchFamily="34" charset="0"/>
                        <a:ea typeface="宋体" pitchFamily="2" charset="-122"/>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2"/>
                  </a:ext>
                </a:extLst>
              </a:tr>
              <a:tr h="486416">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ctr" defTabSz="914400" rtl="0" eaLnBrk="1" fontAlgn="base" latinLnBrk="0" hangingPunct="1">
                        <a:lnSpc>
                          <a:spcPct val="130000"/>
                        </a:lnSpc>
                        <a:spcBef>
                          <a:spcPct val="50000"/>
                        </a:spcBef>
                        <a:spcAft>
                          <a:spcPct val="0"/>
                        </a:spcAft>
                        <a:buClr>
                          <a:schemeClr val="hlink"/>
                        </a:buClr>
                        <a:buSzPct val="70000"/>
                        <a:buFont typeface="Wingdings" pitchFamily="2" charset="2"/>
                        <a:buNone/>
                        <a:tabLst/>
                      </a:pPr>
                      <a:r>
                        <a:rPr kumimoji="0" lang="en-US" altLang="zh-CN" sz="1200" b="0" i="0" u="none" strike="noStrike" cap="none" normalizeH="0" baseline="0" smtClean="0">
                          <a:ln>
                            <a:noFill/>
                          </a:ln>
                          <a:solidFill>
                            <a:schemeClr val="tx1"/>
                          </a:solidFill>
                          <a:effectLst/>
                          <a:latin typeface="Arial" pitchFamily="34" charset="0"/>
                          <a:ea typeface="仿宋_GB2312" pitchFamily="49" charset="-122"/>
                        </a:rPr>
                        <a:t>3</a:t>
                      </a:r>
                      <a:endParaRPr kumimoji="0" lang="en-US" altLang="zh-CN" sz="1200" b="0" i="0" u="none" strike="noStrike" cap="none" normalizeH="0" baseline="0" smtClean="0">
                        <a:ln>
                          <a:noFill/>
                        </a:ln>
                        <a:solidFill>
                          <a:schemeClr val="tx1"/>
                        </a:solidFill>
                        <a:effectLst/>
                        <a:latin typeface="Arial" pitchFamily="34" charset="0"/>
                        <a:ea typeface="黑体" pitchFamily="49" charset="-122"/>
                      </a:endParaRPr>
                    </a:p>
                  </a:txBody>
                  <a:tcPr marT="45712" marB="4571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gridSpan="2">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zh-CN" altLang="en-US" sz="1600" b="1" i="0" u="none" strike="noStrike" cap="none" normalizeH="0" baseline="0" smtClean="0">
                          <a:ln>
                            <a:noFill/>
                          </a:ln>
                          <a:solidFill>
                            <a:schemeClr val="tx1"/>
                          </a:solidFill>
                          <a:effectLst/>
                          <a:latin typeface="Arial" pitchFamily="34" charset="0"/>
                          <a:ea typeface="宋体" pitchFamily="2" charset="-122"/>
                        </a:rPr>
                        <a:t>上梯子</a:t>
                      </a:r>
                    </a:p>
                  </a:txBody>
                  <a:tcPr marT="45712" marB="4571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hMerge="1">
                  <a:txBody>
                    <a:bodyPr/>
                    <a:lstStyle/>
                    <a:p>
                      <a:endParaRPr lang="zh-CN" altLang="en-US"/>
                    </a:p>
                  </a:txBody>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zh-CN" altLang="en-US" sz="1600" b="1" i="0" u="none" strike="noStrike" cap="none" normalizeH="0" baseline="0" smtClean="0">
                          <a:ln>
                            <a:noFill/>
                          </a:ln>
                          <a:solidFill>
                            <a:schemeClr val="tx1"/>
                          </a:solidFill>
                          <a:effectLst/>
                          <a:latin typeface="Arial" pitchFamily="34" charset="0"/>
                          <a:ea typeface="宋体" pitchFamily="2" charset="-122"/>
                        </a:rPr>
                        <a:t>摔倒、梯子滑倒</a:t>
                      </a:r>
                    </a:p>
                  </a:txBody>
                  <a:tcPr marT="45712" marB="45712" anchor="ct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zh-CN" altLang="en-US" sz="1200" b="0" i="0" u="none" strike="noStrike" cap="none" normalizeH="0" baseline="0" smtClean="0">
                          <a:ln>
                            <a:noFill/>
                          </a:ln>
                          <a:solidFill>
                            <a:schemeClr val="tx1"/>
                          </a:solidFill>
                          <a:effectLst/>
                          <a:latin typeface="Arial" pitchFamily="34" charset="0"/>
                          <a:ea typeface="宋体" pitchFamily="2" charset="-122"/>
                        </a:rPr>
                        <a:t>中</a:t>
                      </a:r>
                    </a:p>
                  </a:txBody>
                  <a:tcPr marT="45712" marB="45712" horzOverflow="overflow">
                    <a:lnL w="254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zh-CN" altLang="zh-CN" sz="1200" b="0" i="0" u="none" strike="noStrike" cap="none" normalizeH="0" baseline="0" smtClean="0">
                        <a:ln>
                          <a:noFill/>
                        </a:ln>
                        <a:solidFill>
                          <a:schemeClr val="tx1"/>
                        </a:solidFill>
                        <a:effectLst/>
                        <a:latin typeface="Arial" pitchFamily="34" charset="0"/>
                        <a:ea typeface="宋体" pitchFamily="2" charset="-122"/>
                      </a:endParaRPr>
                    </a:p>
                  </a:txBody>
                  <a:tcPr marT="45712" marB="45712"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zh-CN" altLang="zh-CN" sz="1200" b="0" i="0" u="none" strike="noStrike" cap="none" normalizeH="0" baseline="0" smtClean="0">
                        <a:ln>
                          <a:noFill/>
                        </a:ln>
                        <a:solidFill>
                          <a:schemeClr val="tx1"/>
                        </a:solidFill>
                        <a:effectLst/>
                        <a:latin typeface="Arial" pitchFamily="34" charset="0"/>
                        <a:ea typeface="宋体" pitchFamily="2" charset="-122"/>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zh-CN" altLang="zh-CN" sz="1200" b="0" i="0" u="none" strike="noStrike" cap="none" normalizeH="0" baseline="0" smtClean="0">
                        <a:ln>
                          <a:noFill/>
                        </a:ln>
                        <a:solidFill>
                          <a:schemeClr val="tx1"/>
                        </a:solidFill>
                        <a:effectLst/>
                        <a:latin typeface="Arial" pitchFamily="34" charset="0"/>
                        <a:ea typeface="宋体" pitchFamily="2" charset="-122"/>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zh-CN" altLang="zh-CN" sz="1200" b="0" i="0" u="none" strike="noStrike" cap="none" normalizeH="0" baseline="0" smtClean="0">
                        <a:ln>
                          <a:noFill/>
                        </a:ln>
                        <a:solidFill>
                          <a:schemeClr val="tx1"/>
                        </a:solidFill>
                        <a:effectLst/>
                        <a:latin typeface="Arial" pitchFamily="34" charset="0"/>
                        <a:ea typeface="宋体" pitchFamily="2" charset="-122"/>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3"/>
                  </a:ext>
                </a:extLst>
              </a:tr>
              <a:tr h="459814">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ctr" defTabSz="914400" rtl="0" eaLnBrk="1" fontAlgn="base" latinLnBrk="0" hangingPunct="1">
                        <a:lnSpc>
                          <a:spcPct val="130000"/>
                        </a:lnSpc>
                        <a:spcBef>
                          <a:spcPct val="50000"/>
                        </a:spcBef>
                        <a:spcAft>
                          <a:spcPct val="0"/>
                        </a:spcAft>
                        <a:buClr>
                          <a:schemeClr val="hlink"/>
                        </a:buClr>
                        <a:buSzPct val="70000"/>
                        <a:buFont typeface="Wingdings" pitchFamily="2" charset="2"/>
                        <a:buNone/>
                        <a:tabLst/>
                      </a:pPr>
                      <a:r>
                        <a:rPr kumimoji="0" lang="en-US" altLang="zh-CN" sz="1200" b="0" i="0" u="none" strike="noStrike" cap="none" normalizeH="0" baseline="0" smtClean="0">
                          <a:ln>
                            <a:noFill/>
                          </a:ln>
                          <a:solidFill>
                            <a:schemeClr val="tx1"/>
                          </a:solidFill>
                          <a:effectLst/>
                          <a:latin typeface="Arial" pitchFamily="34" charset="0"/>
                          <a:ea typeface="仿宋_GB2312" pitchFamily="49" charset="-122"/>
                        </a:rPr>
                        <a:t>4</a:t>
                      </a:r>
                      <a:endParaRPr kumimoji="0" lang="en-US" altLang="zh-CN" sz="1200" b="0" i="0" u="none" strike="noStrike" cap="none" normalizeH="0" baseline="0" smtClean="0">
                        <a:ln>
                          <a:noFill/>
                        </a:ln>
                        <a:solidFill>
                          <a:schemeClr val="tx1"/>
                        </a:solidFill>
                        <a:effectLst/>
                        <a:latin typeface="Arial" pitchFamily="34" charset="0"/>
                        <a:ea typeface="黑体" pitchFamily="49" charset="-122"/>
                      </a:endParaRPr>
                    </a:p>
                  </a:txBody>
                  <a:tcPr marT="45712" marB="4571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gridSpan="2">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zh-CN" altLang="en-US" sz="1600" b="1" i="0" u="none" strike="noStrike" cap="none" normalizeH="0" baseline="0" dirty="0" smtClean="0">
                          <a:ln>
                            <a:noFill/>
                          </a:ln>
                          <a:solidFill>
                            <a:schemeClr val="tx1"/>
                          </a:solidFill>
                          <a:effectLst/>
                          <a:latin typeface="Arial" pitchFamily="34" charset="0"/>
                          <a:ea typeface="宋体" pitchFamily="2" charset="-122"/>
                        </a:rPr>
                        <a:t>换灯泡</a:t>
                      </a:r>
                    </a:p>
                  </a:txBody>
                  <a:tcPr marT="45712" marB="4571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hMerge="1">
                  <a:txBody>
                    <a:bodyPr/>
                    <a:lstStyle/>
                    <a:p>
                      <a:endParaRPr lang="zh-CN" altLang="en-US"/>
                    </a:p>
                  </a:txBody>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zh-CN" altLang="en-US" sz="1600" b="1" i="0" u="none" strike="noStrike" cap="none" normalizeH="0" baseline="0" dirty="0" smtClean="0">
                          <a:ln>
                            <a:noFill/>
                          </a:ln>
                          <a:solidFill>
                            <a:schemeClr val="tx1"/>
                          </a:solidFill>
                          <a:effectLst/>
                          <a:latin typeface="Arial" pitchFamily="34" charset="0"/>
                          <a:ea typeface="宋体" pitchFamily="2" charset="-122"/>
                        </a:rPr>
                        <a:t>触电、高处坠落</a:t>
                      </a:r>
                    </a:p>
                  </a:txBody>
                  <a:tcPr marT="45712" marB="45712" anchor="ct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zh-CN" altLang="en-US" sz="1200" b="0" i="0" u="none" strike="noStrike" cap="none" normalizeH="0" baseline="0" smtClean="0">
                          <a:ln>
                            <a:noFill/>
                          </a:ln>
                          <a:solidFill>
                            <a:schemeClr val="tx1"/>
                          </a:solidFill>
                          <a:effectLst/>
                          <a:latin typeface="Arial" pitchFamily="34" charset="0"/>
                          <a:ea typeface="宋体" pitchFamily="2" charset="-122"/>
                        </a:rPr>
                        <a:t>高</a:t>
                      </a:r>
                    </a:p>
                  </a:txBody>
                  <a:tcPr marT="45712" marB="45712" horzOverflow="overflow">
                    <a:lnL w="254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zh-CN" altLang="zh-CN" sz="1200" b="0" i="0" u="none" strike="noStrike" cap="none" normalizeH="0" baseline="0" smtClean="0">
                        <a:ln>
                          <a:noFill/>
                        </a:ln>
                        <a:solidFill>
                          <a:schemeClr val="tx1"/>
                        </a:solidFill>
                        <a:effectLst/>
                        <a:latin typeface="Arial" pitchFamily="34" charset="0"/>
                        <a:ea typeface="宋体" pitchFamily="2" charset="-122"/>
                      </a:endParaRPr>
                    </a:p>
                  </a:txBody>
                  <a:tcPr marT="45712" marB="45712"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zh-CN" altLang="zh-CN" sz="1200" b="0" i="0" u="none" strike="noStrike" cap="none" normalizeH="0" baseline="0" smtClean="0">
                        <a:ln>
                          <a:noFill/>
                        </a:ln>
                        <a:solidFill>
                          <a:schemeClr val="tx1"/>
                        </a:solidFill>
                        <a:effectLst/>
                        <a:latin typeface="Arial" pitchFamily="34" charset="0"/>
                        <a:ea typeface="宋体" pitchFamily="2" charset="-122"/>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zh-CN" altLang="zh-CN" sz="1200" b="0" i="0" u="none" strike="noStrike" cap="none" normalizeH="0" baseline="0" smtClean="0">
                        <a:ln>
                          <a:noFill/>
                        </a:ln>
                        <a:solidFill>
                          <a:schemeClr val="tx1"/>
                        </a:solidFill>
                        <a:effectLst/>
                        <a:latin typeface="Arial" pitchFamily="34" charset="0"/>
                        <a:ea typeface="宋体" pitchFamily="2" charset="-122"/>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zh-CN" altLang="zh-CN" sz="1200" b="0" i="0" u="none" strike="noStrike" cap="none" normalizeH="0" baseline="0" smtClean="0">
                        <a:ln>
                          <a:noFill/>
                        </a:ln>
                        <a:solidFill>
                          <a:schemeClr val="tx1"/>
                        </a:solidFill>
                        <a:effectLst/>
                        <a:latin typeface="Arial" pitchFamily="34" charset="0"/>
                        <a:ea typeface="宋体" pitchFamily="2" charset="-122"/>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4"/>
                  </a:ext>
                </a:extLst>
              </a:tr>
              <a:tr h="459814">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ctr" defTabSz="914400" rtl="0" eaLnBrk="1" fontAlgn="base" latinLnBrk="0" hangingPunct="1">
                        <a:lnSpc>
                          <a:spcPct val="130000"/>
                        </a:lnSpc>
                        <a:spcBef>
                          <a:spcPct val="50000"/>
                        </a:spcBef>
                        <a:spcAft>
                          <a:spcPct val="0"/>
                        </a:spcAft>
                        <a:buClr>
                          <a:schemeClr val="hlink"/>
                        </a:buClr>
                        <a:buSzPct val="70000"/>
                        <a:buFont typeface="Wingdings" pitchFamily="2" charset="2"/>
                        <a:buNone/>
                        <a:tabLst/>
                      </a:pPr>
                      <a:r>
                        <a:rPr kumimoji="0" lang="en-US" altLang="zh-CN" sz="1200" b="0" i="0" u="none" strike="noStrike" cap="none" normalizeH="0" baseline="0" smtClean="0">
                          <a:ln>
                            <a:noFill/>
                          </a:ln>
                          <a:solidFill>
                            <a:schemeClr val="tx1"/>
                          </a:solidFill>
                          <a:effectLst/>
                          <a:latin typeface="Arial" pitchFamily="34" charset="0"/>
                          <a:ea typeface="仿宋_GB2312" pitchFamily="49" charset="-122"/>
                        </a:rPr>
                        <a:t>5</a:t>
                      </a:r>
                      <a:endParaRPr kumimoji="0" lang="en-US" altLang="zh-CN" sz="1200" b="0" i="0" u="none" strike="noStrike" cap="none" normalizeH="0" baseline="0" smtClean="0">
                        <a:ln>
                          <a:noFill/>
                        </a:ln>
                        <a:solidFill>
                          <a:schemeClr val="tx1"/>
                        </a:solidFill>
                        <a:effectLst/>
                        <a:latin typeface="Arial" pitchFamily="34" charset="0"/>
                        <a:ea typeface="黑体" pitchFamily="49" charset="-122"/>
                      </a:endParaRPr>
                    </a:p>
                  </a:txBody>
                  <a:tcPr marT="45712" marB="4571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gridSpan="2">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zh-CN" altLang="en-US" sz="1600" b="1" i="0" u="none" strike="noStrike" cap="none" normalizeH="0" baseline="0" dirty="0" smtClean="0">
                          <a:ln>
                            <a:noFill/>
                          </a:ln>
                          <a:solidFill>
                            <a:schemeClr val="tx1"/>
                          </a:solidFill>
                          <a:effectLst/>
                          <a:latin typeface="Arial" pitchFamily="34" charset="0"/>
                          <a:ea typeface="宋体" pitchFamily="2" charset="-122"/>
                        </a:rPr>
                        <a:t>下梯子</a:t>
                      </a:r>
                    </a:p>
                  </a:txBody>
                  <a:tcPr marT="45712" marB="4571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hMerge="1">
                  <a:txBody>
                    <a:bodyPr/>
                    <a:lstStyle/>
                    <a:p>
                      <a:endParaRPr lang="zh-CN" altLang="en-US"/>
                    </a:p>
                  </a:txBody>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zh-CN" altLang="en-US" sz="1600" b="1" i="0" u="none" strike="noStrike" cap="none" normalizeH="0" baseline="0" smtClean="0">
                          <a:ln>
                            <a:noFill/>
                          </a:ln>
                          <a:solidFill>
                            <a:schemeClr val="tx1"/>
                          </a:solidFill>
                          <a:effectLst/>
                          <a:latin typeface="Arial" pitchFamily="34" charset="0"/>
                          <a:ea typeface="宋体" pitchFamily="2" charset="-122"/>
                        </a:rPr>
                        <a:t>摔倒、梯子滑倒</a:t>
                      </a:r>
                    </a:p>
                  </a:txBody>
                  <a:tcPr marT="45712" marB="45712" anchor="ct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zh-CN" altLang="en-US" sz="1200" b="0" i="0" u="none" strike="noStrike" cap="none" normalizeH="0" baseline="0" smtClean="0">
                          <a:ln>
                            <a:noFill/>
                          </a:ln>
                          <a:solidFill>
                            <a:schemeClr val="tx1"/>
                          </a:solidFill>
                          <a:effectLst/>
                          <a:latin typeface="Arial" pitchFamily="34" charset="0"/>
                          <a:ea typeface="宋体" pitchFamily="2" charset="-122"/>
                        </a:rPr>
                        <a:t>中</a:t>
                      </a:r>
                    </a:p>
                  </a:txBody>
                  <a:tcPr marT="45712" marB="45712" anchor="ctr" horzOverflow="overflow">
                    <a:lnL w="254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zh-CN" altLang="zh-CN" sz="1200" b="0" i="0" u="none" strike="noStrike" cap="none" normalizeH="0" baseline="0" smtClean="0">
                        <a:ln>
                          <a:noFill/>
                        </a:ln>
                        <a:solidFill>
                          <a:schemeClr val="tx1"/>
                        </a:solidFill>
                        <a:effectLst/>
                        <a:latin typeface="Arial" pitchFamily="34" charset="0"/>
                        <a:ea typeface="宋体" pitchFamily="2" charset="-122"/>
                      </a:endParaRPr>
                    </a:p>
                  </a:txBody>
                  <a:tcPr marT="45712" marB="45712"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zh-CN" altLang="zh-CN" sz="1200" b="0" i="0" u="none" strike="noStrike" cap="none" normalizeH="0" baseline="0" smtClean="0">
                        <a:ln>
                          <a:noFill/>
                        </a:ln>
                        <a:solidFill>
                          <a:schemeClr val="tx1"/>
                        </a:solidFill>
                        <a:effectLst/>
                        <a:latin typeface="Arial" pitchFamily="34" charset="0"/>
                        <a:ea typeface="宋体" pitchFamily="2" charset="-122"/>
                      </a:endParaRPr>
                    </a:p>
                  </a:txBody>
                  <a:tcPr marT="45712" marB="4571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zh-CN" altLang="zh-CN" sz="1200" b="0" i="0" u="none" strike="noStrike" cap="none" normalizeH="0" baseline="0" smtClean="0">
                        <a:ln>
                          <a:noFill/>
                        </a:ln>
                        <a:solidFill>
                          <a:schemeClr val="tx1"/>
                        </a:solidFill>
                        <a:effectLst/>
                        <a:latin typeface="Arial" pitchFamily="34" charset="0"/>
                        <a:ea typeface="宋体" pitchFamily="2" charset="-122"/>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zh-CN" altLang="zh-CN" sz="1200" b="0" i="0" u="none" strike="noStrike" cap="none" normalizeH="0" baseline="0" smtClean="0">
                        <a:ln>
                          <a:noFill/>
                        </a:ln>
                        <a:solidFill>
                          <a:schemeClr val="tx1"/>
                        </a:solidFill>
                        <a:effectLst/>
                        <a:latin typeface="Arial" pitchFamily="34" charset="0"/>
                        <a:ea typeface="宋体" pitchFamily="2" charset="-122"/>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5"/>
                  </a:ext>
                </a:extLst>
              </a:tr>
              <a:tr h="459814">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ctr" defTabSz="914400" rtl="0" eaLnBrk="1" fontAlgn="base" latinLnBrk="0" hangingPunct="1">
                        <a:lnSpc>
                          <a:spcPct val="130000"/>
                        </a:lnSpc>
                        <a:spcBef>
                          <a:spcPct val="50000"/>
                        </a:spcBef>
                        <a:spcAft>
                          <a:spcPct val="0"/>
                        </a:spcAft>
                        <a:buClr>
                          <a:schemeClr val="hlink"/>
                        </a:buClr>
                        <a:buSzPct val="70000"/>
                        <a:buFont typeface="Wingdings" pitchFamily="2" charset="2"/>
                        <a:buNone/>
                        <a:tabLst/>
                      </a:pPr>
                      <a:r>
                        <a:rPr kumimoji="0" lang="en-US" altLang="zh-CN" sz="1200" b="0" i="0" u="none" strike="noStrike" cap="none" normalizeH="0" baseline="0" smtClean="0">
                          <a:ln>
                            <a:noFill/>
                          </a:ln>
                          <a:solidFill>
                            <a:schemeClr val="tx1"/>
                          </a:solidFill>
                          <a:effectLst/>
                          <a:latin typeface="Arial" pitchFamily="34" charset="0"/>
                          <a:ea typeface="仿宋_GB2312" pitchFamily="49" charset="-122"/>
                        </a:rPr>
                        <a:t>6</a:t>
                      </a:r>
                      <a:endParaRPr kumimoji="0" lang="en-US" altLang="zh-CN" sz="1200" b="0" i="0" u="none" strike="noStrike" cap="none" normalizeH="0" baseline="0" smtClean="0">
                        <a:ln>
                          <a:noFill/>
                        </a:ln>
                        <a:solidFill>
                          <a:schemeClr val="tx1"/>
                        </a:solidFill>
                        <a:effectLst/>
                        <a:latin typeface="Arial" pitchFamily="34" charset="0"/>
                        <a:ea typeface="黑体" pitchFamily="49" charset="-122"/>
                      </a:endParaRPr>
                    </a:p>
                  </a:txBody>
                  <a:tcPr marT="45712" marB="4571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gridSpan="2">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zh-CN" altLang="en-US" sz="1600" b="1" i="0" u="none" strike="noStrike" cap="none" normalizeH="0" baseline="0" dirty="0" smtClean="0">
                          <a:ln>
                            <a:noFill/>
                          </a:ln>
                          <a:solidFill>
                            <a:schemeClr val="tx1"/>
                          </a:solidFill>
                          <a:effectLst/>
                          <a:latin typeface="Arial" pitchFamily="34" charset="0"/>
                          <a:ea typeface="宋体" pitchFamily="2" charset="-122"/>
                        </a:rPr>
                        <a:t>电泡是否正常</a:t>
                      </a:r>
                    </a:p>
                  </a:txBody>
                  <a:tcPr marT="45712" marB="4571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hMerge="1">
                  <a:txBody>
                    <a:bodyPr/>
                    <a:lstStyle/>
                    <a:p>
                      <a:endParaRPr lang="zh-CN" altLang="en-US"/>
                    </a:p>
                  </a:txBody>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zh-CN" altLang="zh-CN" sz="1200" b="1" i="0" u="none" strike="noStrike" cap="none" normalizeH="0" baseline="0" smtClean="0">
                        <a:ln>
                          <a:noFill/>
                        </a:ln>
                        <a:solidFill>
                          <a:schemeClr val="tx1"/>
                        </a:solidFill>
                        <a:effectLst/>
                        <a:latin typeface="Arial" pitchFamily="34" charset="0"/>
                        <a:ea typeface="宋体" pitchFamily="2" charset="-122"/>
                      </a:endParaRPr>
                    </a:p>
                  </a:txBody>
                  <a:tcPr marT="45712" marB="45712" anchor="ct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zh-CN" altLang="zh-CN" sz="1200" b="0" i="0" u="none" strike="noStrike" cap="none" normalizeH="0" baseline="0" smtClean="0">
                        <a:ln>
                          <a:noFill/>
                        </a:ln>
                        <a:solidFill>
                          <a:schemeClr val="tx1"/>
                        </a:solidFill>
                        <a:effectLst/>
                        <a:latin typeface="Arial" pitchFamily="34" charset="0"/>
                        <a:ea typeface="宋体" pitchFamily="2" charset="-122"/>
                      </a:endParaRPr>
                    </a:p>
                  </a:txBody>
                  <a:tcPr marT="45712" marB="45712" horzOverflow="overflow">
                    <a:lnL w="254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zh-CN" altLang="zh-CN" sz="1200" b="0" i="0" u="none" strike="noStrike" cap="none" normalizeH="0" baseline="0" smtClean="0">
                        <a:ln>
                          <a:noFill/>
                        </a:ln>
                        <a:solidFill>
                          <a:schemeClr val="tx1"/>
                        </a:solidFill>
                        <a:effectLst/>
                        <a:latin typeface="Arial" pitchFamily="34" charset="0"/>
                        <a:ea typeface="宋体" pitchFamily="2" charset="-122"/>
                      </a:endParaRPr>
                    </a:p>
                  </a:txBody>
                  <a:tcPr marT="45712" marB="45712"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zh-CN" altLang="zh-CN" sz="1200" b="0" i="0" u="none" strike="noStrike" cap="none" normalizeH="0" baseline="0" smtClean="0">
                        <a:ln>
                          <a:noFill/>
                        </a:ln>
                        <a:solidFill>
                          <a:schemeClr val="tx1"/>
                        </a:solidFill>
                        <a:effectLst/>
                        <a:latin typeface="Arial" pitchFamily="34" charset="0"/>
                        <a:ea typeface="宋体" pitchFamily="2" charset="-122"/>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zh-CN" altLang="zh-CN" sz="1200" b="0" i="0" u="none" strike="noStrike" cap="none" normalizeH="0" baseline="0" smtClean="0">
                        <a:ln>
                          <a:noFill/>
                        </a:ln>
                        <a:solidFill>
                          <a:schemeClr val="tx1"/>
                        </a:solidFill>
                        <a:effectLst/>
                        <a:latin typeface="Arial" pitchFamily="34" charset="0"/>
                        <a:ea typeface="宋体" pitchFamily="2" charset="-122"/>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zh-CN" altLang="zh-CN" sz="1200" b="0" i="0" u="none" strike="noStrike" cap="none" normalizeH="0" baseline="0" smtClean="0">
                        <a:ln>
                          <a:noFill/>
                        </a:ln>
                        <a:solidFill>
                          <a:schemeClr val="tx1"/>
                        </a:solidFill>
                        <a:effectLst/>
                        <a:latin typeface="Arial" pitchFamily="34" charset="0"/>
                        <a:ea typeface="宋体" pitchFamily="2" charset="-122"/>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6"/>
                  </a:ext>
                </a:extLst>
              </a:tr>
              <a:tr h="452215">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ctr" defTabSz="914400" rtl="0" eaLnBrk="1" fontAlgn="base" latinLnBrk="0" hangingPunct="1">
                        <a:lnSpc>
                          <a:spcPct val="130000"/>
                        </a:lnSpc>
                        <a:spcBef>
                          <a:spcPct val="50000"/>
                        </a:spcBef>
                        <a:spcAft>
                          <a:spcPct val="0"/>
                        </a:spcAft>
                        <a:buClr>
                          <a:schemeClr val="hlink"/>
                        </a:buClr>
                        <a:buSzPct val="70000"/>
                        <a:buFont typeface="Wingdings" pitchFamily="2" charset="2"/>
                        <a:buNone/>
                        <a:tabLst/>
                      </a:pPr>
                      <a:r>
                        <a:rPr kumimoji="0" lang="en-US" altLang="zh-CN" sz="1200" b="0" i="0" u="none" strike="noStrike" cap="none" normalizeH="0" baseline="0" smtClean="0">
                          <a:ln>
                            <a:noFill/>
                          </a:ln>
                          <a:solidFill>
                            <a:schemeClr val="tx1"/>
                          </a:solidFill>
                          <a:effectLst/>
                          <a:latin typeface="Arial" pitchFamily="34" charset="0"/>
                          <a:ea typeface="仿宋_GB2312" pitchFamily="49" charset="-122"/>
                        </a:rPr>
                        <a:t>7</a:t>
                      </a:r>
                      <a:endParaRPr kumimoji="0" lang="en-US" altLang="zh-CN" sz="1200" b="0" i="0" u="none" strike="noStrike" cap="none" normalizeH="0" baseline="0" smtClean="0">
                        <a:ln>
                          <a:noFill/>
                        </a:ln>
                        <a:solidFill>
                          <a:schemeClr val="tx1"/>
                        </a:solidFill>
                        <a:effectLst/>
                        <a:latin typeface="Arial" pitchFamily="34" charset="0"/>
                        <a:ea typeface="黑体" pitchFamily="49" charset="-122"/>
                      </a:endParaRPr>
                    </a:p>
                  </a:txBody>
                  <a:tcPr marT="45712" marB="4571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gridSpan="2">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defRPr/>
                      </a:pPr>
                      <a:r>
                        <a:rPr kumimoji="0" lang="zh-CN" altLang="en-US" sz="1600" b="1" i="0" u="none" strike="noStrike" kern="1200" cap="none" normalizeH="0" baseline="0" dirty="0" smtClean="0">
                          <a:ln>
                            <a:noFill/>
                          </a:ln>
                          <a:solidFill>
                            <a:schemeClr val="tx1"/>
                          </a:solidFill>
                          <a:effectLst/>
                          <a:latin typeface="Arial" pitchFamily="34" charset="0"/>
                          <a:ea typeface="宋体" pitchFamily="2" charset="-122"/>
                          <a:cs typeface="+mn-cs"/>
                        </a:rPr>
                        <a:t>梯子放回原处</a:t>
                      </a:r>
                      <a:endParaRPr kumimoji="0" lang="zh-CN" altLang="zh-CN" sz="1600" b="1" i="0" u="none" strike="noStrike" kern="1200" cap="none" normalizeH="0" baseline="0" dirty="0" smtClean="0">
                        <a:ln>
                          <a:noFill/>
                        </a:ln>
                        <a:solidFill>
                          <a:schemeClr val="tx1"/>
                        </a:solidFill>
                        <a:effectLst/>
                        <a:latin typeface="Arial" pitchFamily="34" charset="0"/>
                        <a:ea typeface="宋体" pitchFamily="2" charset="-122"/>
                        <a:cs typeface="+mn-cs"/>
                      </a:endParaRPr>
                    </a:p>
                  </a:txBody>
                  <a:tcPr marT="45712" marB="4571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hMerge="1">
                  <a:txBody>
                    <a:bodyPr/>
                    <a:lstStyle/>
                    <a:p>
                      <a:endParaRPr lang="zh-CN" altLang="en-US"/>
                    </a:p>
                  </a:txBody>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zh-CN" altLang="zh-CN" sz="1200" b="0" i="0" u="none" strike="noStrike" cap="none" normalizeH="0" baseline="0" dirty="0" smtClean="0">
                        <a:ln>
                          <a:noFill/>
                        </a:ln>
                        <a:solidFill>
                          <a:schemeClr val="tx1"/>
                        </a:solidFill>
                        <a:effectLst/>
                        <a:latin typeface="Arial" pitchFamily="34" charset="0"/>
                        <a:ea typeface="宋体" pitchFamily="2" charset="-122"/>
                      </a:endParaRPr>
                    </a:p>
                  </a:txBody>
                  <a:tcPr marT="45712" marB="45712" anchor="ct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zh-CN" altLang="zh-CN" sz="1200" b="0" i="0" u="none" strike="noStrike" cap="none" normalizeH="0" baseline="0" smtClean="0">
                        <a:ln>
                          <a:noFill/>
                        </a:ln>
                        <a:solidFill>
                          <a:schemeClr val="tx1"/>
                        </a:solidFill>
                        <a:effectLst/>
                        <a:latin typeface="Arial" pitchFamily="34" charset="0"/>
                        <a:ea typeface="宋体" pitchFamily="2" charset="-122"/>
                      </a:endParaRPr>
                    </a:p>
                  </a:txBody>
                  <a:tcPr marT="45712" marB="45712" horzOverflow="overflow">
                    <a:lnL w="254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zh-CN" altLang="zh-CN" sz="1200" b="0" i="0" u="none" strike="noStrike" cap="none" normalizeH="0" baseline="0" smtClean="0">
                        <a:ln>
                          <a:noFill/>
                        </a:ln>
                        <a:solidFill>
                          <a:schemeClr val="tx1"/>
                        </a:solidFill>
                        <a:effectLst/>
                        <a:latin typeface="Arial" pitchFamily="34" charset="0"/>
                        <a:ea typeface="宋体" pitchFamily="2" charset="-122"/>
                      </a:endParaRPr>
                    </a:p>
                  </a:txBody>
                  <a:tcPr marT="45712" marB="45712"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zh-CN" altLang="zh-CN" sz="1200" b="0" i="0" u="none" strike="noStrike" cap="none" normalizeH="0" baseline="0" smtClean="0">
                        <a:ln>
                          <a:noFill/>
                        </a:ln>
                        <a:solidFill>
                          <a:schemeClr val="tx1"/>
                        </a:solidFill>
                        <a:effectLst/>
                        <a:latin typeface="Arial" pitchFamily="34" charset="0"/>
                        <a:ea typeface="宋体" pitchFamily="2" charset="-122"/>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zh-CN" altLang="zh-CN" sz="1200" b="0" i="0" u="none" strike="noStrike" cap="none" normalizeH="0" baseline="0" smtClean="0">
                        <a:ln>
                          <a:noFill/>
                        </a:ln>
                        <a:solidFill>
                          <a:schemeClr val="tx1"/>
                        </a:solidFill>
                        <a:effectLst/>
                        <a:latin typeface="Arial" pitchFamily="34" charset="0"/>
                        <a:ea typeface="宋体" pitchFamily="2" charset="-122"/>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zh-CN" altLang="zh-CN" sz="1200" b="0" i="0" u="none" strike="noStrike" cap="none" normalizeH="0" baseline="0" smtClean="0">
                        <a:ln>
                          <a:noFill/>
                        </a:ln>
                        <a:solidFill>
                          <a:schemeClr val="tx1"/>
                        </a:solidFill>
                        <a:effectLst/>
                        <a:latin typeface="Arial" pitchFamily="34" charset="0"/>
                        <a:ea typeface="宋体" pitchFamily="2" charset="-122"/>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7"/>
                  </a:ext>
                </a:extLst>
              </a:tr>
              <a:tr h="678548">
                <a:tc gridSpan="2">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30000"/>
                        </a:lnSpc>
                        <a:spcBef>
                          <a:spcPct val="50000"/>
                        </a:spcBef>
                        <a:spcAft>
                          <a:spcPct val="0"/>
                        </a:spcAft>
                        <a:buClr>
                          <a:schemeClr val="hlink"/>
                        </a:buClr>
                        <a:buSzPct val="70000"/>
                        <a:buFont typeface="Wingdings" pitchFamily="2" charset="2"/>
                        <a:buNone/>
                        <a:tabLst/>
                      </a:pPr>
                      <a:r>
                        <a:rPr kumimoji="0" lang="zh-CN" altLang="en-US" sz="1200" b="1" i="0" u="none" strike="noStrike" cap="none" normalizeH="0" baseline="0" smtClean="0">
                          <a:ln>
                            <a:noFill/>
                          </a:ln>
                          <a:solidFill>
                            <a:schemeClr val="tx1"/>
                          </a:solidFill>
                          <a:effectLst/>
                          <a:latin typeface="Arial" pitchFamily="34" charset="0"/>
                          <a:ea typeface="宋体" pitchFamily="2" charset="-122"/>
                        </a:rPr>
                        <a:t>工作分析主要编制人员</a:t>
                      </a:r>
                      <a:endParaRPr kumimoji="0" lang="zh-CN" altLang="en-US" sz="1200" b="0" i="0" u="none" strike="noStrike" cap="none" normalizeH="0" baseline="0" smtClean="0">
                        <a:ln>
                          <a:noFill/>
                        </a:ln>
                        <a:solidFill>
                          <a:schemeClr val="tx1"/>
                        </a:solidFill>
                        <a:effectLst/>
                        <a:latin typeface="Arial" pitchFamily="34" charset="0"/>
                        <a:ea typeface="黑体" pitchFamily="49" charset="-122"/>
                      </a:endParaRPr>
                    </a:p>
                  </a:txBody>
                  <a:tcPr marT="45712" marB="4571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hMerge="1">
                  <a:txBody>
                    <a:bodyPr/>
                    <a:lstStyle/>
                    <a:p>
                      <a:endParaRPr lang="zh-CN" altLang="en-US"/>
                    </a:p>
                  </a:txBody>
                  <a:tcPr/>
                </a:tc>
                <a:tc gridSpan="7">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zh-CN" altLang="zh-CN" sz="1200" b="0" i="0" u="none" strike="noStrike" cap="none" normalizeH="0" baseline="0" smtClean="0">
                        <a:ln>
                          <a:noFill/>
                        </a:ln>
                        <a:solidFill>
                          <a:schemeClr val="tx1"/>
                        </a:solidFill>
                        <a:effectLst/>
                        <a:latin typeface="Arial" pitchFamily="34" charset="0"/>
                        <a:ea typeface="宋体" pitchFamily="2" charset="-122"/>
                      </a:endParaRPr>
                    </a:p>
                  </a:txBody>
                  <a:tcPr marT="45712" marB="4571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10008"/>
                  </a:ext>
                </a:extLst>
              </a:tr>
              <a:tr h="414050">
                <a:tc gridSpan="2">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30000"/>
                        </a:lnSpc>
                        <a:spcBef>
                          <a:spcPct val="50000"/>
                        </a:spcBef>
                        <a:spcAft>
                          <a:spcPct val="0"/>
                        </a:spcAft>
                        <a:buClr>
                          <a:schemeClr val="hlink"/>
                        </a:buClr>
                        <a:buSzPct val="70000"/>
                        <a:buFont typeface="Wingdings" pitchFamily="2" charset="2"/>
                        <a:buNone/>
                        <a:tabLst/>
                      </a:pPr>
                      <a:r>
                        <a:rPr kumimoji="0" lang="zh-CN" altLang="en-US" sz="1200" b="1" i="0" u="none" strike="noStrike" cap="none" normalizeH="0" baseline="0" smtClean="0">
                          <a:ln>
                            <a:noFill/>
                          </a:ln>
                          <a:solidFill>
                            <a:schemeClr val="tx1"/>
                          </a:solidFill>
                          <a:effectLst/>
                          <a:latin typeface="Arial" pitchFamily="34" charset="0"/>
                          <a:ea typeface="宋体" pitchFamily="2" charset="-122"/>
                        </a:rPr>
                        <a:t>经如下人员批准</a:t>
                      </a:r>
                      <a:endParaRPr kumimoji="0" lang="zh-CN" altLang="en-US" sz="1200" b="0" i="0" u="none" strike="noStrike" cap="none" normalizeH="0" baseline="0" smtClean="0">
                        <a:ln>
                          <a:noFill/>
                        </a:ln>
                        <a:solidFill>
                          <a:schemeClr val="tx1"/>
                        </a:solidFill>
                        <a:effectLst/>
                        <a:latin typeface="Arial" pitchFamily="34" charset="0"/>
                        <a:ea typeface="黑体" pitchFamily="49" charset="-122"/>
                      </a:endParaRPr>
                    </a:p>
                  </a:txBody>
                  <a:tcPr marT="45712" marB="4571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hMerge="1">
                  <a:txBody>
                    <a:bodyPr/>
                    <a:lstStyle/>
                    <a:p>
                      <a:endParaRPr lang="zh-CN" altLang="en-US"/>
                    </a:p>
                  </a:txBody>
                  <a:tcPr/>
                </a:tc>
                <a:tc gridSpan="7">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zh-CN" altLang="zh-CN" sz="1200" b="0" i="0" u="none" strike="noStrike" cap="none" normalizeH="0" baseline="0" dirty="0" smtClean="0">
                        <a:ln>
                          <a:noFill/>
                        </a:ln>
                        <a:solidFill>
                          <a:schemeClr val="tx1"/>
                        </a:solidFill>
                        <a:effectLst/>
                        <a:latin typeface="Arial" pitchFamily="34" charset="0"/>
                        <a:ea typeface="宋体" pitchFamily="2" charset="-122"/>
                      </a:endParaRPr>
                    </a:p>
                  </a:txBody>
                  <a:tcPr marT="45712" marB="4571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465908272"/>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3434" cy="6858000"/>
          </a:xfrm>
          <a:prstGeom prst="rect">
            <a:avLst/>
          </a:prstGeom>
        </p:spPr>
      </p:pic>
      <p:sp>
        <p:nvSpPr>
          <p:cNvPr id="3" name="Rectangle 6"/>
          <p:cNvSpPr txBox="1">
            <a:spLocks noRot="1" noChangeArrowheads="1"/>
          </p:cNvSpPr>
          <p:nvPr/>
        </p:nvSpPr>
        <p:spPr>
          <a:xfrm>
            <a:off x="2427288" y="2679231"/>
            <a:ext cx="7772400" cy="10350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4800" b="1" smtClean="0">
                <a:solidFill>
                  <a:srgbClr val="FF3300"/>
                </a:solidFill>
                <a:ea typeface="黑体" panose="02010609060101010101" pitchFamily="49" charset="-122"/>
              </a:rPr>
              <a:t>（四）制定安全控制措施</a:t>
            </a:r>
            <a:endParaRPr lang="zh-CN" altLang="en-US" sz="4800" b="1" dirty="0">
              <a:solidFill>
                <a:srgbClr val="FF3300"/>
              </a:solidFill>
              <a:ea typeface="黑体" panose="02010609060101010101" pitchFamily="49" charset="-122"/>
            </a:endParaRPr>
          </a:p>
        </p:txBody>
      </p:sp>
    </p:spTree>
    <p:extLst>
      <p:ext uri="{BB962C8B-B14F-4D97-AF65-F5344CB8AC3E}">
        <p14:creationId xmlns:p14="http://schemas.microsoft.com/office/powerpoint/2010/main" val="3199998844"/>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3434" cy="6858000"/>
          </a:xfrm>
          <a:prstGeom prst="rect">
            <a:avLst/>
          </a:prstGeom>
        </p:spPr>
      </p:pic>
      <p:sp>
        <p:nvSpPr>
          <p:cNvPr id="3" name="Rectangle 6"/>
          <p:cNvSpPr txBox="1">
            <a:spLocks noRot="1" noChangeArrowheads="1"/>
          </p:cNvSpPr>
          <p:nvPr/>
        </p:nvSpPr>
        <p:spPr>
          <a:xfrm>
            <a:off x="1776414" y="547688"/>
            <a:ext cx="8569325" cy="10350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2400" b="1" smtClean="0">
                <a:solidFill>
                  <a:schemeClr val="accent2"/>
                </a:solidFill>
                <a:ea typeface="黑体" panose="02010609060101010101" pitchFamily="49" charset="-122"/>
              </a:rPr>
              <a:t>对每一个工作步骤存在的危险，提出应采取的安全控制措施</a:t>
            </a:r>
            <a:endParaRPr lang="zh-CN" altLang="en-US" sz="2400" b="1" dirty="0">
              <a:solidFill>
                <a:schemeClr val="accent2"/>
              </a:solidFill>
              <a:ea typeface="黑体" panose="02010609060101010101" pitchFamily="49" charset="-122"/>
            </a:endParaRPr>
          </a:p>
        </p:txBody>
      </p:sp>
      <p:sp>
        <p:nvSpPr>
          <p:cNvPr id="4" name="Text Box 7"/>
          <p:cNvSpPr txBox="1">
            <a:spLocks noChangeArrowheads="1"/>
          </p:cNvSpPr>
          <p:nvPr/>
        </p:nvSpPr>
        <p:spPr bwMode="auto">
          <a:xfrm>
            <a:off x="1776414" y="1339850"/>
            <a:ext cx="59769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9pPr>
          </a:lstStyle>
          <a:p>
            <a:pPr algn="l" eaLnBrk="1" hangingPunct="1">
              <a:spcBef>
                <a:spcPct val="0"/>
              </a:spcBef>
            </a:pPr>
            <a:r>
              <a:rPr kumimoji="1" lang="zh-CN" altLang="en-US" sz="2400" dirty="0">
                <a:solidFill>
                  <a:schemeClr val="accent2"/>
                </a:solidFill>
                <a:latin typeface="Times New Roman" panose="02020603050405020304" pitchFamily="18" charset="0"/>
              </a:rPr>
              <a:t>如发现现有的措施不足，应形成建议</a:t>
            </a:r>
          </a:p>
        </p:txBody>
      </p:sp>
      <p:sp>
        <p:nvSpPr>
          <p:cNvPr id="5" name="Text Box 8"/>
          <p:cNvSpPr txBox="1">
            <a:spLocks noChangeArrowheads="1"/>
          </p:cNvSpPr>
          <p:nvPr/>
        </p:nvSpPr>
        <p:spPr bwMode="auto">
          <a:xfrm>
            <a:off x="1847850" y="1844675"/>
            <a:ext cx="8447088"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9pPr>
          </a:lstStyle>
          <a:p>
            <a:pPr algn="l" eaLnBrk="1" hangingPunct="1">
              <a:spcBef>
                <a:spcPct val="0"/>
              </a:spcBef>
            </a:pPr>
            <a:r>
              <a:rPr kumimoji="1" lang="zh-CN" altLang="en-US" sz="2400" dirty="0">
                <a:solidFill>
                  <a:schemeClr val="accent2"/>
                </a:solidFill>
                <a:latin typeface="Times New Roman" panose="02020603050405020304" pitchFamily="18" charset="0"/>
              </a:rPr>
              <a:t>安全控制措施的制定应基于风险评估</a:t>
            </a:r>
          </a:p>
          <a:p>
            <a:pPr algn="l" eaLnBrk="1" hangingPunct="1">
              <a:spcBef>
                <a:spcPct val="0"/>
              </a:spcBef>
            </a:pPr>
            <a:r>
              <a:rPr kumimoji="1" lang="en-US" altLang="zh-CN" sz="2000" dirty="0">
                <a:latin typeface="Times New Roman" panose="02020603050405020304" pitchFamily="18" charset="0"/>
              </a:rPr>
              <a:t>-</a:t>
            </a:r>
            <a:r>
              <a:rPr kumimoji="1" lang="zh-CN" altLang="en-US" sz="2000" dirty="0">
                <a:latin typeface="Times New Roman" panose="02020603050405020304" pitchFamily="18" charset="0"/>
              </a:rPr>
              <a:t>高风险：必需采取足够的安全控制措施（强制性）</a:t>
            </a:r>
          </a:p>
          <a:p>
            <a:pPr algn="l" eaLnBrk="1" hangingPunct="1">
              <a:spcBef>
                <a:spcPct val="0"/>
              </a:spcBef>
            </a:pPr>
            <a:r>
              <a:rPr kumimoji="1" lang="en-US" altLang="zh-CN" sz="2000" dirty="0">
                <a:latin typeface="Times New Roman" panose="02020603050405020304" pitchFamily="18" charset="0"/>
              </a:rPr>
              <a:t>-</a:t>
            </a:r>
            <a:r>
              <a:rPr kumimoji="1" lang="zh-CN" altLang="en-US" sz="2000" dirty="0">
                <a:latin typeface="Times New Roman" panose="02020603050405020304" pitchFamily="18" charset="0"/>
              </a:rPr>
              <a:t>中风险：根据实际情况，采取相应的安全控制措施（最低合理可行原则）</a:t>
            </a:r>
          </a:p>
          <a:p>
            <a:pPr algn="l" eaLnBrk="1" hangingPunct="1">
              <a:spcBef>
                <a:spcPct val="0"/>
              </a:spcBef>
            </a:pPr>
            <a:r>
              <a:rPr kumimoji="1" lang="en-US" altLang="zh-CN" sz="2000" dirty="0">
                <a:latin typeface="Times New Roman" panose="02020603050405020304" pitchFamily="18" charset="0"/>
              </a:rPr>
              <a:t>-</a:t>
            </a:r>
            <a:r>
              <a:rPr kumimoji="1" lang="zh-CN" altLang="en-US" sz="2000" dirty="0">
                <a:latin typeface="Times New Roman" panose="02020603050405020304" pitchFamily="18" charset="0"/>
              </a:rPr>
              <a:t>低风险：按照一般规定实施（最低标准原则）</a:t>
            </a:r>
          </a:p>
        </p:txBody>
      </p:sp>
      <p:sp>
        <p:nvSpPr>
          <p:cNvPr id="6" name="Rectangle 12"/>
          <p:cNvSpPr>
            <a:spLocks noChangeArrowheads="1"/>
          </p:cNvSpPr>
          <p:nvPr/>
        </p:nvSpPr>
        <p:spPr bwMode="auto">
          <a:xfrm>
            <a:off x="1776413" y="3211514"/>
            <a:ext cx="7772400"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9pPr>
          </a:lstStyle>
          <a:p>
            <a:pPr algn="l" eaLnBrk="1" hangingPunct="1">
              <a:spcBef>
                <a:spcPct val="0"/>
              </a:spcBef>
            </a:pPr>
            <a:r>
              <a:rPr lang="zh-CN" altLang="en-US" sz="2800" dirty="0">
                <a:ea typeface="黑体" panose="02010609060101010101" pitchFamily="49" charset="-122"/>
              </a:rPr>
              <a:t>安全措施的优先顺序</a:t>
            </a:r>
          </a:p>
        </p:txBody>
      </p:sp>
      <p:sp>
        <p:nvSpPr>
          <p:cNvPr id="7" name="Text Box 13"/>
          <p:cNvSpPr txBox="1">
            <a:spLocks noChangeArrowheads="1"/>
          </p:cNvSpPr>
          <p:nvPr/>
        </p:nvSpPr>
        <p:spPr bwMode="auto">
          <a:xfrm>
            <a:off x="2063751" y="4076701"/>
            <a:ext cx="898525" cy="519113"/>
          </a:xfrm>
          <a:prstGeom prst="rect">
            <a:avLst/>
          </a:prstGeom>
          <a:solidFill>
            <a:srgbClr val="00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9pPr>
          </a:lstStyle>
          <a:p>
            <a:pPr algn="l" eaLnBrk="1" hangingPunct="1">
              <a:spcBef>
                <a:spcPct val="0"/>
              </a:spcBef>
            </a:pPr>
            <a:r>
              <a:rPr kumimoji="1" lang="zh-CN" altLang="en-US" sz="2800" dirty="0">
                <a:latin typeface="Times New Roman" panose="02020603050405020304" pitchFamily="18" charset="0"/>
              </a:rPr>
              <a:t>排除</a:t>
            </a:r>
          </a:p>
        </p:txBody>
      </p:sp>
      <p:cxnSp>
        <p:nvCxnSpPr>
          <p:cNvPr id="8" name="AutoShape 18"/>
          <p:cNvCxnSpPr>
            <a:cxnSpLocks noChangeShapeType="1"/>
          </p:cNvCxnSpPr>
          <p:nvPr/>
        </p:nvCxnSpPr>
        <p:spPr bwMode="auto">
          <a:xfrm>
            <a:off x="2962276" y="4337050"/>
            <a:ext cx="1046163" cy="0"/>
          </a:xfrm>
          <a:prstGeom prst="straightConnector1">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 name="Text Box 14"/>
          <p:cNvSpPr txBox="1">
            <a:spLocks noChangeArrowheads="1"/>
          </p:cNvSpPr>
          <p:nvPr/>
        </p:nvSpPr>
        <p:spPr bwMode="auto">
          <a:xfrm>
            <a:off x="4008439" y="4076701"/>
            <a:ext cx="898525" cy="519113"/>
          </a:xfrm>
          <a:prstGeom prst="rect">
            <a:avLst/>
          </a:prstGeom>
          <a:solidFill>
            <a:srgbClr val="008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9pPr>
          </a:lstStyle>
          <a:p>
            <a:pPr algn="l" eaLnBrk="1" hangingPunct="1">
              <a:spcBef>
                <a:spcPct val="0"/>
              </a:spcBef>
            </a:pPr>
            <a:r>
              <a:rPr kumimoji="1" lang="zh-CN" altLang="en-US" sz="2800" dirty="0">
                <a:latin typeface="Times New Roman" panose="02020603050405020304" pitchFamily="18" charset="0"/>
              </a:rPr>
              <a:t>代替</a:t>
            </a:r>
          </a:p>
        </p:txBody>
      </p:sp>
      <p:cxnSp>
        <p:nvCxnSpPr>
          <p:cNvPr id="10" name="AutoShape 19"/>
          <p:cNvCxnSpPr>
            <a:cxnSpLocks noChangeShapeType="1"/>
          </p:cNvCxnSpPr>
          <p:nvPr/>
        </p:nvCxnSpPr>
        <p:spPr bwMode="auto">
          <a:xfrm flipV="1">
            <a:off x="4943476" y="4337050"/>
            <a:ext cx="936625" cy="26988"/>
          </a:xfrm>
          <a:prstGeom prst="straightConnector1">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 name="Text Box 15"/>
          <p:cNvSpPr txBox="1">
            <a:spLocks noChangeArrowheads="1"/>
          </p:cNvSpPr>
          <p:nvPr/>
        </p:nvSpPr>
        <p:spPr bwMode="auto">
          <a:xfrm>
            <a:off x="5880100" y="4076701"/>
            <a:ext cx="1612900" cy="519113"/>
          </a:xfrm>
          <a:prstGeom prst="rect">
            <a:avLst/>
          </a:prstGeom>
          <a:solidFill>
            <a:srgbClr val="99CC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9pPr>
          </a:lstStyle>
          <a:p>
            <a:pPr algn="l" eaLnBrk="1" hangingPunct="1">
              <a:spcBef>
                <a:spcPct val="0"/>
              </a:spcBef>
            </a:pPr>
            <a:r>
              <a:rPr kumimoji="1" lang="zh-CN" altLang="en-US" sz="2800" dirty="0">
                <a:latin typeface="Times New Roman" panose="02020603050405020304" pitchFamily="18" charset="0"/>
              </a:rPr>
              <a:t>工程控制</a:t>
            </a:r>
          </a:p>
        </p:txBody>
      </p:sp>
      <p:cxnSp>
        <p:nvCxnSpPr>
          <p:cNvPr id="12" name="AutoShape 20"/>
          <p:cNvCxnSpPr>
            <a:cxnSpLocks noChangeShapeType="1"/>
          </p:cNvCxnSpPr>
          <p:nvPr/>
        </p:nvCxnSpPr>
        <p:spPr bwMode="auto">
          <a:xfrm>
            <a:off x="7493001" y="4337050"/>
            <a:ext cx="1050925" cy="0"/>
          </a:xfrm>
          <a:prstGeom prst="straightConnector1">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 name="Text Box 16"/>
          <p:cNvSpPr txBox="1">
            <a:spLocks noChangeArrowheads="1"/>
          </p:cNvSpPr>
          <p:nvPr/>
        </p:nvSpPr>
        <p:spPr bwMode="auto">
          <a:xfrm>
            <a:off x="8543926" y="4076701"/>
            <a:ext cx="898525" cy="519113"/>
          </a:xfrm>
          <a:prstGeom prst="rect">
            <a:avLst/>
          </a:prstGeom>
          <a:solidFill>
            <a:srgbClr val="CC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9pPr>
          </a:lstStyle>
          <a:p>
            <a:pPr algn="l" eaLnBrk="1" hangingPunct="1">
              <a:spcBef>
                <a:spcPct val="0"/>
              </a:spcBef>
            </a:pPr>
            <a:r>
              <a:rPr kumimoji="1" lang="zh-CN" altLang="en-US" sz="2800" dirty="0">
                <a:latin typeface="Times New Roman" panose="02020603050405020304" pitchFamily="18" charset="0"/>
              </a:rPr>
              <a:t>隔离</a:t>
            </a:r>
          </a:p>
        </p:txBody>
      </p:sp>
      <p:cxnSp>
        <p:nvCxnSpPr>
          <p:cNvPr id="14" name="AutoShape 17"/>
          <p:cNvCxnSpPr>
            <a:cxnSpLocks noChangeShapeType="1"/>
          </p:cNvCxnSpPr>
          <p:nvPr/>
        </p:nvCxnSpPr>
        <p:spPr bwMode="auto">
          <a:xfrm rot="10800000" flipV="1">
            <a:off x="2928938" y="4292600"/>
            <a:ext cx="6513512" cy="503238"/>
          </a:xfrm>
          <a:prstGeom prst="bentConnector3">
            <a:avLst>
              <a:gd name="adj1" fmla="val -7778"/>
            </a:avLst>
          </a:prstGeom>
          <a:noFill/>
          <a:ln w="25400">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AutoShape 21"/>
          <p:cNvCxnSpPr>
            <a:cxnSpLocks noChangeShapeType="1"/>
          </p:cNvCxnSpPr>
          <p:nvPr/>
        </p:nvCxnSpPr>
        <p:spPr bwMode="auto">
          <a:xfrm>
            <a:off x="2928938" y="4795838"/>
            <a:ext cx="0" cy="431800"/>
          </a:xfrm>
          <a:prstGeom prst="straightConnector1">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6" name="Text Box 22"/>
          <p:cNvSpPr txBox="1">
            <a:spLocks noChangeArrowheads="1"/>
          </p:cNvSpPr>
          <p:nvPr/>
        </p:nvSpPr>
        <p:spPr bwMode="auto">
          <a:xfrm>
            <a:off x="2136776" y="5229226"/>
            <a:ext cx="2327275" cy="519113"/>
          </a:xfrm>
          <a:prstGeom prst="rect">
            <a:avLst/>
          </a:prstGeom>
          <a:solidFill>
            <a:srgbClr val="00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9pPr>
          </a:lstStyle>
          <a:p>
            <a:pPr algn="l" eaLnBrk="1" hangingPunct="1">
              <a:spcBef>
                <a:spcPct val="0"/>
              </a:spcBef>
            </a:pPr>
            <a:r>
              <a:rPr kumimoji="1" lang="zh-CN" altLang="en-US" sz="2800" dirty="0">
                <a:latin typeface="Times New Roman" panose="02020603050405020304" pitchFamily="18" charset="0"/>
              </a:rPr>
              <a:t>降低接触时间</a:t>
            </a:r>
          </a:p>
        </p:txBody>
      </p:sp>
      <p:cxnSp>
        <p:nvCxnSpPr>
          <p:cNvPr id="17" name="AutoShape 23"/>
          <p:cNvCxnSpPr>
            <a:cxnSpLocks noChangeShapeType="1"/>
          </p:cNvCxnSpPr>
          <p:nvPr/>
        </p:nvCxnSpPr>
        <p:spPr bwMode="auto">
          <a:xfrm flipV="1">
            <a:off x="4464050" y="5476875"/>
            <a:ext cx="579438" cy="12700"/>
          </a:xfrm>
          <a:prstGeom prst="straightConnector1">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 name="Text Box 24"/>
          <p:cNvSpPr txBox="1">
            <a:spLocks noChangeArrowheads="1"/>
          </p:cNvSpPr>
          <p:nvPr/>
        </p:nvSpPr>
        <p:spPr bwMode="auto">
          <a:xfrm>
            <a:off x="5087939" y="5208588"/>
            <a:ext cx="2327275" cy="519112"/>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9pPr>
          </a:lstStyle>
          <a:p>
            <a:pPr algn="l" eaLnBrk="1" hangingPunct="1">
              <a:spcBef>
                <a:spcPct val="0"/>
              </a:spcBef>
            </a:pPr>
            <a:r>
              <a:rPr kumimoji="1" lang="zh-CN" altLang="en-US" sz="2800" dirty="0">
                <a:latin typeface="Times New Roman" panose="02020603050405020304" pitchFamily="18" charset="0"/>
              </a:rPr>
              <a:t>个人防护设备</a:t>
            </a:r>
          </a:p>
        </p:txBody>
      </p:sp>
      <p:cxnSp>
        <p:nvCxnSpPr>
          <p:cNvPr id="19" name="AutoShape 25"/>
          <p:cNvCxnSpPr>
            <a:cxnSpLocks noChangeShapeType="1"/>
          </p:cNvCxnSpPr>
          <p:nvPr/>
        </p:nvCxnSpPr>
        <p:spPr bwMode="auto">
          <a:xfrm>
            <a:off x="7392988" y="5497513"/>
            <a:ext cx="576262" cy="0"/>
          </a:xfrm>
          <a:prstGeom prst="straightConnector1">
            <a:avLst/>
          </a:prstGeom>
          <a:noFill/>
          <a:ln w="254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 name="Text Box 26"/>
          <p:cNvSpPr txBox="1">
            <a:spLocks noChangeArrowheads="1"/>
          </p:cNvSpPr>
          <p:nvPr/>
        </p:nvSpPr>
        <p:spPr bwMode="auto">
          <a:xfrm>
            <a:off x="8040689" y="5229226"/>
            <a:ext cx="1296987" cy="519113"/>
          </a:xfrm>
          <a:prstGeom prst="rect">
            <a:avLst/>
          </a:prstGeom>
          <a:solidFill>
            <a:srgbClr val="FF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9pPr>
          </a:lstStyle>
          <a:p>
            <a:pPr eaLnBrk="1" hangingPunct="1">
              <a:spcBef>
                <a:spcPct val="0"/>
              </a:spcBef>
            </a:pPr>
            <a:r>
              <a:rPr kumimoji="1" lang="zh-CN" altLang="en-US" sz="2800">
                <a:latin typeface="Times New Roman" panose="02020603050405020304" pitchFamily="18" charset="0"/>
              </a:rPr>
              <a:t>程序</a:t>
            </a:r>
          </a:p>
        </p:txBody>
      </p:sp>
    </p:spTree>
    <p:extLst>
      <p:ext uri="{BB962C8B-B14F-4D97-AF65-F5344CB8AC3E}">
        <p14:creationId xmlns:p14="http://schemas.microsoft.com/office/powerpoint/2010/main" val="3467658973"/>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3434" cy="6858000"/>
          </a:xfrm>
          <a:prstGeom prst="rect">
            <a:avLst/>
          </a:prstGeom>
        </p:spPr>
      </p:pic>
      <p:sp>
        <p:nvSpPr>
          <p:cNvPr id="3" name="Text Box 92"/>
          <p:cNvSpPr txBox="1">
            <a:spLocks noChangeArrowheads="1"/>
          </p:cNvSpPr>
          <p:nvPr/>
        </p:nvSpPr>
        <p:spPr bwMode="auto">
          <a:xfrm>
            <a:off x="4726547" y="283335"/>
            <a:ext cx="3116687"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9pPr>
          </a:lstStyle>
          <a:p>
            <a:pPr algn="l" eaLnBrk="1" hangingPunct="1">
              <a:spcBef>
                <a:spcPct val="0"/>
              </a:spcBef>
            </a:pPr>
            <a:r>
              <a:rPr kumimoji="1" lang="zh-CN" altLang="en-US" sz="3200" dirty="0">
                <a:solidFill>
                  <a:srgbClr val="FF3300"/>
                </a:solidFill>
                <a:latin typeface="Times New Roman" panose="02020603050405020304" pitchFamily="18" charset="0"/>
                <a:ea typeface="黑体" panose="02010609060101010101" pitchFamily="49" charset="-122"/>
              </a:rPr>
              <a:t>换灯泡（例）</a:t>
            </a:r>
          </a:p>
        </p:txBody>
      </p:sp>
      <p:graphicFrame>
        <p:nvGraphicFramePr>
          <p:cNvPr id="4" name="Group 93"/>
          <p:cNvGraphicFramePr>
            <a:graphicFrameLocks noGrp="1"/>
          </p:cNvGraphicFramePr>
          <p:nvPr>
            <p:extLst>
              <p:ext uri="{D42A27DB-BD31-4B8C-83A1-F6EECF244321}">
                <p14:modId xmlns:p14="http://schemas.microsoft.com/office/powerpoint/2010/main" val="42833657"/>
              </p:ext>
            </p:extLst>
          </p:nvPr>
        </p:nvGraphicFramePr>
        <p:xfrm>
          <a:off x="901521" y="1532585"/>
          <a:ext cx="10599313" cy="5188891"/>
        </p:xfrm>
        <a:graphic>
          <a:graphicData uri="http://schemas.openxmlformats.org/drawingml/2006/table">
            <a:tbl>
              <a:tblPr/>
              <a:tblGrid>
                <a:gridCol w="539058">
                  <a:extLst>
                    <a:ext uri="{9D8B030D-6E8A-4147-A177-3AD203B41FA5}">
                      <a16:colId xmlns:a16="http://schemas.microsoft.com/office/drawing/2014/main" val="20000"/>
                    </a:ext>
                  </a:extLst>
                </a:gridCol>
                <a:gridCol w="1671297">
                  <a:extLst>
                    <a:ext uri="{9D8B030D-6E8A-4147-A177-3AD203B41FA5}">
                      <a16:colId xmlns:a16="http://schemas.microsoft.com/office/drawing/2014/main" val="20001"/>
                    </a:ext>
                  </a:extLst>
                </a:gridCol>
                <a:gridCol w="378857">
                  <a:extLst>
                    <a:ext uri="{9D8B030D-6E8A-4147-A177-3AD203B41FA5}">
                      <a16:colId xmlns:a16="http://schemas.microsoft.com/office/drawing/2014/main" val="20002"/>
                    </a:ext>
                  </a:extLst>
                </a:gridCol>
                <a:gridCol w="2257981">
                  <a:extLst>
                    <a:ext uri="{9D8B030D-6E8A-4147-A177-3AD203B41FA5}">
                      <a16:colId xmlns:a16="http://schemas.microsoft.com/office/drawing/2014/main" val="20003"/>
                    </a:ext>
                  </a:extLst>
                </a:gridCol>
                <a:gridCol w="848638">
                  <a:extLst>
                    <a:ext uri="{9D8B030D-6E8A-4147-A177-3AD203B41FA5}">
                      <a16:colId xmlns:a16="http://schemas.microsoft.com/office/drawing/2014/main" val="20004"/>
                    </a:ext>
                  </a:extLst>
                </a:gridCol>
                <a:gridCol w="1885622">
                  <a:extLst>
                    <a:ext uri="{9D8B030D-6E8A-4147-A177-3AD203B41FA5}">
                      <a16:colId xmlns:a16="http://schemas.microsoft.com/office/drawing/2014/main" val="20005"/>
                    </a:ext>
                  </a:extLst>
                </a:gridCol>
                <a:gridCol w="1108426">
                  <a:extLst>
                    <a:ext uri="{9D8B030D-6E8A-4147-A177-3AD203B41FA5}">
                      <a16:colId xmlns:a16="http://schemas.microsoft.com/office/drawing/2014/main" val="20006"/>
                    </a:ext>
                  </a:extLst>
                </a:gridCol>
                <a:gridCol w="950386">
                  <a:extLst>
                    <a:ext uri="{9D8B030D-6E8A-4147-A177-3AD203B41FA5}">
                      <a16:colId xmlns:a16="http://schemas.microsoft.com/office/drawing/2014/main" val="20007"/>
                    </a:ext>
                  </a:extLst>
                </a:gridCol>
                <a:gridCol w="959048">
                  <a:extLst>
                    <a:ext uri="{9D8B030D-6E8A-4147-A177-3AD203B41FA5}">
                      <a16:colId xmlns:a16="http://schemas.microsoft.com/office/drawing/2014/main" val="20008"/>
                    </a:ext>
                  </a:extLst>
                </a:gridCol>
              </a:tblGrid>
              <a:tr h="737193">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30000"/>
                        </a:lnSpc>
                        <a:spcBef>
                          <a:spcPct val="50000"/>
                        </a:spcBef>
                        <a:spcAft>
                          <a:spcPct val="0"/>
                        </a:spcAft>
                        <a:buClr>
                          <a:schemeClr val="hlink"/>
                        </a:buClr>
                        <a:buSzPct val="70000"/>
                        <a:buFont typeface="Wingdings" pitchFamily="2" charset="2"/>
                        <a:buNone/>
                        <a:tabLst/>
                      </a:pPr>
                      <a:r>
                        <a:rPr kumimoji="0" lang="zh-CN" altLang="en-US" sz="1200" b="1" i="0" u="none" strike="noStrike" cap="none" normalizeH="0" baseline="0" dirty="0" smtClean="0">
                          <a:ln>
                            <a:noFill/>
                          </a:ln>
                          <a:solidFill>
                            <a:schemeClr val="tx1"/>
                          </a:solidFill>
                          <a:effectLst/>
                          <a:latin typeface="宋体" pitchFamily="2" charset="-122"/>
                          <a:ea typeface="宋体" pitchFamily="2" charset="-122"/>
                        </a:rPr>
                        <a:t>序号</a:t>
                      </a:r>
                      <a:endParaRPr kumimoji="0" lang="zh-CN" altLang="en-US" sz="1200" b="0" i="0" u="none" strike="noStrike" cap="none" normalizeH="0" baseline="0" dirty="0" smtClean="0">
                        <a:ln>
                          <a:noFill/>
                        </a:ln>
                        <a:solidFill>
                          <a:schemeClr val="tx1"/>
                        </a:solidFill>
                        <a:effectLst/>
                        <a:latin typeface="Arial" pitchFamily="34" charset="0"/>
                        <a:ea typeface="黑体" pitchFamily="49" charset="-122"/>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gridSpan="2">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ctr" defTabSz="914400" rtl="0" eaLnBrk="1" fontAlgn="base" latinLnBrk="0" hangingPunct="1">
                        <a:lnSpc>
                          <a:spcPct val="130000"/>
                        </a:lnSpc>
                        <a:spcBef>
                          <a:spcPct val="50000"/>
                        </a:spcBef>
                        <a:spcAft>
                          <a:spcPct val="0"/>
                        </a:spcAft>
                        <a:buClr>
                          <a:schemeClr val="hlink"/>
                        </a:buClr>
                        <a:buSzPct val="70000"/>
                        <a:buFont typeface="Wingdings" pitchFamily="2" charset="2"/>
                        <a:buNone/>
                        <a:tabLst/>
                      </a:pPr>
                      <a:r>
                        <a:rPr kumimoji="0" lang="zh-CN" altLang="en-US" sz="1200" b="1" i="0" u="none" strike="noStrike" cap="none" normalizeH="0" baseline="0" smtClean="0">
                          <a:ln>
                            <a:noFill/>
                          </a:ln>
                          <a:solidFill>
                            <a:schemeClr val="tx1"/>
                          </a:solidFill>
                          <a:effectLst/>
                          <a:latin typeface="宋体" pitchFamily="2" charset="-122"/>
                          <a:ea typeface="宋体" pitchFamily="2" charset="-122"/>
                        </a:rPr>
                        <a:t>重 要 工作 步 骤</a:t>
                      </a:r>
                      <a:endParaRPr kumimoji="0" lang="zh-CN" altLang="en-US" sz="1200" b="0" i="0" u="none" strike="noStrike" cap="none" normalizeH="0" baseline="0" smtClean="0">
                        <a:ln>
                          <a:noFill/>
                        </a:ln>
                        <a:solidFill>
                          <a:schemeClr val="tx1"/>
                        </a:solidFill>
                        <a:effectLst/>
                        <a:latin typeface="Arial" pitchFamily="34" charset="0"/>
                        <a:ea typeface="黑体" pitchFamily="49" charset="-122"/>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hMerge="1">
                  <a:txBody>
                    <a:bodyPr/>
                    <a:lstStyle/>
                    <a:p>
                      <a:endParaRPr lang="zh-CN" altLang="en-US"/>
                    </a:p>
                  </a:txBody>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ctr" defTabSz="914400" rtl="0" eaLnBrk="1" fontAlgn="base" latinLnBrk="0" hangingPunct="1">
                        <a:lnSpc>
                          <a:spcPct val="130000"/>
                        </a:lnSpc>
                        <a:spcBef>
                          <a:spcPct val="50000"/>
                        </a:spcBef>
                        <a:spcAft>
                          <a:spcPct val="0"/>
                        </a:spcAft>
                        <a:buClr>
                          <a:schemeClr val="hlink"/>
                        </a:buClr>
                        <a:buSzPct val="70000"/>
                        <a:buFont typeface="Wingdings" pitchFamily="2" charset="2"/>
                        <a:buNone/>
                        <a:tabLst/>
                      </a:pPr>
                      <a:r>
                        <a:rPr kumimoji="0" lang="zh-CN" altLang="en-US" sz="1200" b="1" i="0" u="none" strike="noStrike" cap="none" normalizeH="0" baseline="0" smtClean="0">
                          <a:ln>
                            <a:noFill/>
                          </a:ln>
                          <a:solidFill>
                            <a:schemeClr val="tx1"/>
                          </a:solidFill>
                          <a:effectLst/>
                          <a:latin typeface="宋体" pitchFamily="2" charset="-122"/>
                          <a:ea typeface="宋体" pitchFamily="2" charset="-122"/>
                        </a:rPr>
                        <a:t>危 险 因 素</a:t>
                      </a:r>
                      <a:endParaRPr kumimoji="0" lang="zh-CN" altLang="en-US" sz="1200" b="0" i="0" u="none" strike="noStrike" cap="none" normalizeH="0" baseline="0" smtClean="0">
                        <a:ln>
                          <a:noFill/>
                        </a:ln>
                        <a:solidFill>
                          <a:schemeClr val="tx1"/>
                        </a:solidFill>
                        <a:effectLst/>
                        <a:latin typeface="Arial" pitchFamily="34" charset="0"/>
                        <a:ea typeface="黑体" pitchFamily="49" charset="-122"/>
                      </a:endParaRPr>
                    </a:p>
                  </a:txBody>
                  <a:tcPr marT="45725" marB="45725" anchor="ct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ctr" defTabSz="914400" rtl="0" eaLnBrk="1" fontAlgn="base" latinLnBrk="0" hangingPunct="1">
                        <a:lnSpc>
                          <a:spcPct val="130000"/>
                        </a:lnSpc>
                        <a:spcBef>
                          <a:spcPct val="50000"/>
                        </a:spcBef>
                        <a:spcAft>
                          <a:spcPct val="0"/>
                        </a:spcAft>
                        <a:buClr>
                          <a:schemeClr val="hlink"/>
                        </a:buClr>
                        <a:buSzPct val="70000"/>
                        <a:buFont typeface="Wingdings" pitchFamily="2" charset="2"/>
                        <a:buNone/>
                        <a:tabLst/>
                      </a:pPr>
                      <a:r>
                        <a:rPr kumimoji="0" lang="zh-CN" altLang="en-US" sz="1200" b="0" i="0" u="none" strike="noStrike" cap="none" normalizeH="0" baseline="0" smtClean="0">
                          <a:ln>
                            <a:noFill/>
                          </a:ln>
                          <a:solidFill>
                            <a:schemeClr val="tx1"/>
                          </a:solidFill>
                          <a:effectLst/>
                          <a:latin typeface="Arial" pitchFamily="34" charset="0"/>
                          <a:ea typeface="黑体" pitchFamily="49" charset="-122"/>
                        </a:rPr>
                        <a:t>危险评估</a:t>
                      </a:r>
                    </a:p>
                  </a:txBody>
                  <a:tcPr marT="45725" marB="45725" anchor="ctr" horzOverflow="overflow">
                    <a:lnL w="254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ctr" defTabSz="914400" rtl="0" eaLnBrk="1" fontAlgn="base" latinLnBrk="0" hangingPunct="1">
                        <a:lnSpc>
                          <a:spcPct val="130000"/>
                        </a:lnSpc>
                        <a:spcBef>
                          <a:spcPct val="50000"/>
                        </a:spcBef>
                        <a:spcAft>
                          <a:spcPct val="0"/>
                        </a:spcAft>
                        <a:buClr>
                          <a:schemeClr val="hlink"/>
                        </a:buClr>
                        <a:buSzPct val="70000"/>
                        <a:buFont typeface="Wingdings" pitchFamily="2" charset="2"/>
                        <a:buNone/>
                        <a:tabLst/>
                      </a:pPr>
                      <a:r>
                        <a:rPr kumimoji="0" lang="zh-CN" altLang="en-US" sz="1200" b="1" i="0" u="none" strike="noStrike" cap="none" normalizeH="0" baseline="0" smtClean="0">
                          <a:ln>
                            <a:noFill/>
                          </a:ln>
                          <a:solidFill>
                            <a:schemeClr val="tx1"/>
                          </a:solidFill>
                          <a:effectLst/>
                          <a:latin typeface="宋体" pitchFamily="2" charset="-122"/>
                          <a:ea typeface="宋体" pitchFamily="2" charset="-122"/>
                        </a:rPr>
                        <a:t>预 控 措 施</a:t>
                      </a:r>
                      <a:endParaRPr kumimoji="0" lang="zh-CN" altLang="en-US" sz="1200" b="0" i="0" u="none" strike="noStrike" cap="none" normalizeH="0" baseline="0" smtClean="0">
                        <a:ln>
                          <a:noFill/>
                        </a:ln>
                        <a:solidFill>
                          <a:schemeClr val="tx1"/>
                        </a:solidFill>
                        <a:effectLst/>
                        <a:latin typeface="Arial" pitchFamily="34" charset="0"/>
                        <a:ea typeface="黑体" pitchFamily="49" charset="-122"/>
                      </a:endParaRP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ctr" defTabSz="914400" rtl="0" eaLnBrk="1" fontAlgn="base" latinLnBrk="0" hangingPunct="1">
                        <a:lnSpc>
                          <a:spcPct val="130000"/>
                        </a:lnSpc>
                        <a:spcBef>
                          <a:spcPct val="50000"/>
                        </a:spcBef>
                        <a:spcAft>
                          <a:spcPct val="0"/>
                        </a:spcAft>
                        <a:buClr>
                          <a:schemeClr val="hlink"/>
                        </a:buClr>
                        <a:buSzPct val="70000"/>
                        <a:buFont typeface="Wingdings" pitchFamily="2" charset="2"/>
                        <a:buNone/>
                        <a:tabLst/>
                      </a:pPr>
                      <a:r>
                        <a:rPr kumimoji="0" lang="zh-CN" altLang="en-US" sz="1200" b="1" i="0" u="none" strike="noStrike" cap="none" normalizeH="0" baseline="0" smtClean="0">
                          <a:ln>
                            <a:noFill/>
                          </a:ln>
                          <a:solidFill>
                            <a:schemeClr val="tx1"/>
                          </a:solidFill>
                          <a:effectLst/>
                          <a:latin typeface="宋体" pitchFamily="2" charset="-122"/>
                          <a:ea typeface="宋体" pitchFamily="2" charset="-122"/>
                        </a:rPr>
                        <a:t>负责人</a:t>
                      </a:r>
                      <a:endParaRPr kumimoji="0" lang="zh-CN" altLang="en-US" sz="1200" b="0" i="0" u="none" strike="noStrike" cap="none" normalizeH="0" baseline="0" smtClean="0">
                        <a:ln>
                          <a:noFill/>
                        </a:ln>
                        <a:solidFill>
                          <a:schemeClr val="tx1"/>
                        </a:solidFill>
                        <a:effectLst/>
                        <a:latin typeface="Arial" pitchFamily="34" charset="0"/>
                        <a:ea typeface="黑体" pitchFamily="49" charset="-122"/>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ctr" defTabSz="914400" rtl="0" eaLnBrk="1" fontAlgn="base" latinLnBrk="0" hangingPunct="1">
                        <a:lnSpc>
                          <a:spcPct val="130000"/>
                        </a:lnSpc>
                        <a:spcBef>
                          <a:spcPct val="50000"/>
                        </a:spcBef>
                        <a:spcAft>
                          <a:spcPct val="0"/>
                        </a:spcAft>
                        <a:buClr>
                          <a:schemeClr val="hlink"/>
                        </a:buClr>
                        <a:buSzPct val="70000"/>
                        <a:buFont typeface="Wingdings" pitchFamily="2" charset="2"/>
                        <a:buNone/>
                        <a:tabLst/>
                      </a:pPr>
                      <a:r>
                        <a:rPr kumimoji="0" lang="zh-CN" altLang="en-US" sz="1200" b="1" i="0" u="none" strike="noStrike" cap="none" normalizeH="0" baseline="0" smtClean="0">
                          <a:ln>
                            <a:noFill/>
                          </a:ln>
                          <a:solidFill>
                            <a:schemeClr val="tx1"/>
                          </a:solidFill>
                          <a:effectLst/>
                          <a:latin typeface="宋体" pitchFamily="2" charset="-122"/>
                          <a:ea typeface="宋体" pitchFamily="2" charset="-122"/>
                        </a:rPr>
                        <a:t>已实施</a:t>
                      </a:r>
                      <a:endParaRPr kumimoji="0" lang="zh-CN" altLang="en-US" sz="1200" b="0" i="0" u="none" strike="noStrike" cap="none" normalizeH="0" baseline="0" smtClean="0">
                        <a:ln>
                          <a:noFill/>
                        </a:ln>
                        <a:solidFill>
                          <a:schemeClr val="tx1"/>
                        </a:solidFill>
                        <a:effectLst/>
                        <a:latin typeface="Arial" pitchFamily="34" charset="0"/>
                        <a:ea typeface="黑体" pitchFamily="49" charset="-122"/>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ctr" defTabSz="914400" rtl="0" eaLnBrk="1" fontAlgn="base" latinLnBrk="0" hangingPunct="1">
                        <a:lnSpc>
                          <a:spcPct val="130000"/>
                        </a:lnSpc>
                        <a:spcBef>
                          <a:spcPct val="50000"/>
                        </a:spcBef>
                        <a:spcAft>
                          <a:spcPct val="0"/>
                        </a:spcAft>
                        <a:buClr>
                          <a:schemeClr val="hlink"/>
                        </a:buClr>
                        <a:buSzPct val="70000"/>
                        <a:buFont typeface="Wingdings" pitchFamily="2" charset="2"/>
                        <a:buNone/>
                        <a:tabLst/>
                      </a:pPr>
                      <a:r>
                        <a:rPr kumimoji="0" lang="zh-CN" altLang="en-US" sz="1200" b="1" i="0" u="none" strike="noStrike" cap="none" normalizeH="0" baseline="0" smtClean="0">
                          <a:ln>
                            <a:noFill/>
                          </a:ln>
                          <a:solidFill>
                            <a:schemeClr val="tx1"/>
                          </a:solidFill>
                          <a:effectLst/>
                          <a:latin typeface="宋体" pitchFamily="2" charset="-122"/>
                          <a:ea typeface="宋体" pitchFamily="2" charset="-122"/>
                        </a:rPr>
                        <a:t>已恢复</a:t>
                      </a:r>
                      <a:endParaRPr kumimoji="0" lang="zh-CN" altLang="en-US" sz="1200" b="0" i="0" u="none" strike="noStrike" cap="none" normalizeH="0" baseline="0" smtClean="0">
                        <a:ln>
                          <a:noFill/>
                        </a:ln>
                        <a:solidFill>
                          <a:schemeClr val="tx1"/>
                        </a:solidFill>
                        <a:effectLst/>
                        <a:latin typeface="Arial" pitchFamily="34" charset="0"/>
                        <a:ea typeface="黑体" pitchFamily="49" charset="-122"/>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r h="500563">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ctr" defTabSz="914400" rtl="0" eaLnBrk="1" fontAlgn="base" latinLnBrk="0" hangingPunct="1">
                        <a:lnSpc>
                          <a:spcPct val="130000"/>
                        </a:lnSpc>
                        <a:spcBef>
                          <a:spcPct val="50000"/>
                        </a:spcBef>
                        <a:spcAft>
                          <a:spcPct val="0"/>
                        </a:spcAft>
                        <a:buClr>
                          <a:schemeClr val="hlink"/>
                        </a:buClr>
                        <a:buSzPct val="70000"/>
                        <a:buFont typeface="Wingdings" pitchFamily="2" charset="2"/>
                        <a:buNone/>
                        <a:tabLst/>
                      </a:pPr>
                      <a:r>
                        <a:rPr kumimoji="0" lang="en-US" altLang="zh-CN" sz="1200" b="0" i="0" u="none" strike="noStrike" cap="none" normalizeH="0" baseline="0" smtClean="0">
                          <a:ln>
                            <a:noFill/>
                          </a:ln>
                          <a:solidFill>
                            <a:schemeClr val="tx1"/>
                          </a:solidFill>
                          <a:effectLst/>
                          <a:latin typeface="Arial" pitchFamily="34" charset="0"/>
                          <a:ea typeface="仿宋_GB2312" pitchFamily="49" charset="-122"/>
                        </a:rPr>
                        <a:t>1</a:t>
                      </a:r>
                      <a:endParaRPr kumimoji="0" lang="en-US" altLang="zh-CN" sz="1200" b="0" i="0" u="none" strike="noStrike" cap="none" normalizeH="0" baseline="0" smtClean="0">
                        <a:ln>
                          <a:noFill/>
                        </a:ln>
                        <a:solidFill>
                          <a:schemeClr val="tx1"/>
                        </a:solidFill>
                        <a:effectLst/>
                        <a:latin typeface="Arial" pitchFamily="34" charset="0"/>
                        <a:ea typeface="黑体" pitchFamily="49" charset="-122"/>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gridSpan="2">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zh-CN" altLang="en-US" sz="1600" b="1" i="0" u="none" strike="noStrike" cap="none" normalizeH="0" baseline="0" smtClean="0">
                          <a:ln>
                            <a:noFill/>
                          </a:ln>
                          <a:solidFill>
                            <a:schemeClr val="tx1"/>
                          </a:solidFill>
                          <a:effectLst/>
                          <a:latin typeface="Arial" pitchFamily="34" charset="0"/>
                          <a:ea typeface="宋体" pitchFamily="2" charset="-122"/>
                        </a:rPr>
                        <a:t>搬梯子</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hMerge="1">
                  <a:txBody>
                    <a:bodyPr/>
                    <a:lstStyle/>
                    <a:p>
                      <a:endParaRPr lang="zh-CN" altLang="en-US"/>
                    </a:p>
                  </a:txBody>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zh-CN" altLang="en-US" sz="1600" b="1" i="0" u="none" strike="noStrike" cap="none" normalizeH="0" baseline="0" smtClean="0">
                          <a:ln>
                            <a:noFill/>
                          </a:ln>
                          <a:solidFill>
                            <a:schemeClr val="tx1"/>
                          </a:solidFill>
                          <a:effectLst/>
                          <a:latin typeface="Arial" pitchFamily="34" charset="0"/>
                          <a:ea typeface="宋体" pitchFamily="2" charset="-122"/>
                        </a:rPr>
                        <a:t>碰撞、机械夹伤</a:t>
                      </a:r>
                    </a:p>
                  </a:txBody>
                  <a:tcPr marT="45725" marB="45725" anchor="ct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zh-CN" altLang="en-US" sz="1600" b="1" i="0" u="none" strike="noStrike" cap="none" normalizeH="0" baseline="0" smtClean="0">
                          <a:ln>
                            <a:noFill/>
                          </a:ln>
                          <a:solidFill>
                            <a:schemeClr val="tx1"/>
                          </a:solidFill>
                          <a:effectLst/>
                          <a:latin typeface="Arial" pitchFamily="34" charset="0"/>
                          <a:ea typeface="宋体" pitchFamily="2" charset="-122"/>
                        </a:rPr>
                        <a:t>轻</a:t>
                      </a:r>
                    </a:p>
                  </a:txBody>
                  <a:tcPr marT="45725" marB="45725" horzOverflow="overflow">
                    <a:lnL w="254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zh-CN" altLang="zh-CN" sz="1200" b="0" i="0" u="none" strike="noStrike" cap="none" normalizeH="0" baseline="0" smtClean="0">
                        <a:ln>
                          <a:noFill/>
                        </a:ln>
                        <a:solidFill>
                          <a:schemeClr val="tx1"/>
                        </a:solidFill>
                        <a:effectLst/>
                        <a:latin typeface="Arial" pitchFamily="34" charset="0"/>
                        <a:ea typeface="宋体" pitchFamily="2" charset="-122"/>
                      </a:endParaRPr>
                    </a:p>
                  </a:txBody>
                  <a:tcPr marT="45725" marB="45725"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zh-CN" altLang="zh-CN" sz="1200" b="0" i="0" u="none" strike="noStrike" cap="none" normalizeH="0" baseline="0" smtClean="0">
                        <a:ln>
                          <a:noFill/>
                        </a:ln>
                        <a:solidFill>
                          <a:schemeClr val="tx1"/>
                        </a:solidFill>
                        <a:effectLst/>
                        <a:latin typeface="Arial" pitchFamily="34" charset="0"/>
                        <a:ea typeface="宋体" pitchFamily="2" charset="-122"/>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zh-CN" altLang="zh-CN" sz="1200" b="0" i="0" u="none" strike="noStrike" cap="none" normalizeH="0" baseline="0" smtClean="0">
                        <a:ln>
                          <a:noFill/>
                        </a:ln>
                        <a:solidFill>
                          <a:schemeClr val="tx1"/>
                        </a:solidFill>
                        <a:effectLst/>
                        <a:latin typeface="Arial" pitchFamily="34" charset="0"/>
                        <a:ea typeface="宋体" pitchFamily="2" charset="-122"/>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zh-CN" altLang="zh-CN" sz="1200" b="0" i="0" u="none" strike="noStrike" cap="none" normalizeH="0" baseline="0" smtClean="0">
                        <a:ln>
                          <a:noFill/>
                        </a:ln>
                        <a:solidFill>
                          <a:schemeClr val="tx1"/>
                        </a:solidFill>
                        <a:effectLst/>
                        <a:latin typeface="Arial" pitchFamily="34" charset="0"/>
                        <a:ea typeface="宋体" pitchFamily="2" charset="-122"/>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1"/>
                  </a:ext>
                </a:extLst>
              </a:tr>
              <a:tr h="442315">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ctr" defTabSz="914400" rtl="0" eaLnBrk="1" fontAlgn="base" latinLnBrk="0" hangingPunct="1">
                        <a:lnSpc>
                          <a:spcPct val="130000"/>
                        </a:lnSpc>
                        <a:spcBef>
                          <a:spcPct val="50000"/>
                        </a:spcBef>
                        <a:spcAft>
                          <a:spcPct val="0"/>
                        </a:spcAft>
                        <a:buClr>
                          <a:schemeClr val="hlink"/>
                        </a:buClr>
                        <a:buSzPct val="70000"/>
                        <a:buFont typeface="Wingdings" pitchFamily="2" charset="2"/>
                        <a:buNone/>
                        <a:tabLst/>
                      </a:pPr>
                      <a:r>
                        <a:rPr kumimoji="0" lang="en-US" altLang="zh-CN" sz="1200" b="0" i="0" u="none" strike="noStrike" cap="none" normalizeH="0" baseline="0" smtClean="0">
                          <a:ln>
                            <a:noFill/>
                          </a:ln>
                          <a:solidFill>
                            <a:schemeClr val="tx1"/>
                          </a:solidFill>
                          <a:effectLst/>
                          <a:latin typeface="Arial" pitchFamily="34" charset="0"/>
                          <a:ea typeface="仿宋_GB2312" pitchFamily="49" charset="-122"/>
                        </a:rPr>
                        <a:t>2</a:t>
                      </a:r>
                      <a:endParaRPr kumimoji="0" lang="en-US" altLang="zh-CN" sz="1200" b="0" i="0" u="none" strike="noStrike" cap="none" normalizeH="0" baseline="0" smtClean="0">
                        <a:ln>
                          <a:noFill/>
                        </a:ln>
                        <a:solidFill>
                          <a:schemeClr val="tx1"/>
                        </a:solidFill>
                        <a:effectLst/>
                        <a:latin typeface="Arial" pitchFamily="34" charset="0"/>
                        <a:ea typeface="黑体" pitchFamily="49" charset="-122"/>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gridSpan="2">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zh-CN" altLang="en-US" sz="1600" b="1" i="0" u="none" strike="noStrike" cap="none" normalizeH="0" baseline="0" smtClean="0">
                          <a:ln>
                            <a:noFill/>
                          </a:ln>
                          <a:solidFill>
                            <a:schemeClr val="tx1"/>
                          </a:solidFill>
                          <a:effectLst/>
                          <a:latin typeface="Arial" pitchFamily="34" charset="0"/>
                          <a:ea typeface="宋体" pitchFamily="2" charset="-122"/>
                        </a:rPr>
                        <a:t>支好梯子</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hMerge="1">
                  <a:txBody>
                    <a:bodyPr/>
                    <a:lstStyle/>
                    <a:p>
                      <a:endParaRPr lang="zh-CN" altLang="en-US"/>
                    </a:p>
                  </a:txBody>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zh-CN" altLang="zh-CN" sz="1600" b="1" i="0" u="none" strike="noStrike" cap="none" normalizeH="0" baseline="0" dirty="0" smtClean="0">
                        <a:ln>
                          <a:noFill/>
                        </a:ln>
                        <a:solidFill>
                          <a:schemeClr val="tx1"/>
                        </a:solidFill>
                        <a:effectLst/>
                        <a:latin typeface="Arial" pitchFamily="34" charset="0"/>
                        <a:ea typeface="宋体" pitchFamily="2" charset="-122"/>
                      </a:endParaRPr>
                    </a:p>
                  </a:txBody>
                  <a:tcPr marT="45725" marB="45725" anchor="ct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zh-CN" altLang="zh-CN" sz="1600" b="1" i="0" u="none" strike="noStrike" cap="none" normalizeH="0" baseline="0" smtClean="0">
                        <a:ln>
                          <a:noFill/>
                        </a:ln>
                        <a:solidFill>
                          <a:schemeClr val="tx1"/>
                        </a:solidFill>
                        <a:effectLst/>
                        <a:latin typeface="Arial" pitchFamily="34" charset="0"/>
                        <a:ea typeface="宋体" pitchFamily="2" charset="-122"/>
                      </a:endParaRPr>
                    </a:p>
                  </a:txBody>
                  <a:tcPr marT="45725" marB="45725" horzOverflow="overflow">
                    <a:lnL w="254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zh-CN" altLang="zh-CN" sz="1200" b="0" i="0" u="none" strike="noStrike" cap="none" normalizeH="0" baseline="0" smtClean="0">
                        <a:ln>
                          <a:noFill/>
                        </a:ln>
                        <a:solidFill>
                          <a:schemeClr val="tx1"/>
                        </a:solidFill>
                        <a:effectLst/>
                        <a:latin typeface="Arial" pitchFamily="34" charset="0"/>
                        <a:ea typeface="宋体" pitchFamily="2" charset="-122"/>
                      </a:endParaRPr>
                    </a:p>
                  </a:txBody>
                  <a:tcPr marT="45725" marB="45725"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zh-CN" altLang="zh-CN" sz="1200" b="0" i="0" u="none" strike="noStrike" cap="none" normalizeH="0" baseline="0" smtClean="0">
                        <a:ln>
                          <a:noFill/>
                        </a:ln>
                        <a:solidFill>
                          <a:schemeClr val="tx1"/>
                        </a:solidFill>
                        <a:effectLst/>
                        <a:latin typeface="Arial" pitchFamily="34" charset="0"/>
                        <a:ea typeface="宋体" pitchFamily="2" charset="-122"/>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zh-CN" altLang="zh-CN" sz="1200" b="0" i="0" u="none" strike="noStrike" cap="none" normalizeH="0" baseline="0" smtClean="0">
                        <a:ln>
                          <a:noFill/>
                        </a:ln>
                        <a:solidFill>
                          <a:schemeClr val="tx1"/>
                        </a:solidFill>
                        <a:effectLst/>
                        <a:latin typeface="Arial" pitchFamily="34" charset="0"/>
                        <a:ea typeface="宋体" pitchFamily="2" charset="-122"/>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zh-CN" altLang="zh-CN" sz="1200" b="0" i="0" u="none" strike="noStrike" cap="none" normalizeH="0" baseline="0" smtClean="0">
                        <a:ln>
                          <a:noFill/>
                        </a:ln>
                        <a:solidFill>
                          <a:schemeClr val="tx1"/>
                        </a:solidFill>
                        <a:effectLst/>
                        <a:latin typeface="Arial" pitchFamily="34" charset="0"/>
                        <a:ea typeface="宋体" pitchFamily="2" charset="-122"/>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2"/>
                  </a:ext>
                </a:extLst>
              </a:tr>
              <a:tr h="580144">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ctr" defTabSz="914400" rtl="0" eaLnBrk="1" fontAlgn="base" latinLnBrk="0" hangingPunct="1">
                        <a:lnSpc>
                          <a:spcPct val="130000"/>
                        </a:lnSpc>
                        <a:spcBef>
                          <a:spcPct val="50000"/>
                        </a:spcBef>
                        <a:spcAft>
                          <a:spcPct val="0"/>
                        </a:spcAft>
                        <a:buClr>
                          <a:schemeClr val="hlink"/>
                        </a:buClr>
                        <a:buSzPct val="70000"/>
                        <a:buFont typeface="Wingdings" pitchFamily="2" charset="2"/>
                        <a:buNone/>
                        <a:tabLst/>
                      </a:pPr>
                      <a:r>
                        <a:rPr kumimoji="0" lang="en-US" altLang="zh-CN" sz="1200" b="0" i="0" u="none" strike="noStrike" cap="none" normalizeH="0" baseline="0" smtClean="0">
                          <a:ln>
                            <a:noFill/>
                          </a:ln>
                          <a:solidFill>
                            <a:schemeClr val="tx1"/>
                          </a:solidFill>
                          <a:effectLst/>
                          <a:latin typeface="Arial" pitchFamily="34" charset="0"/>
                          <a:ea typeface="仿宋_GB2312" pitchFamily="49" charset="-122"/>
                        </a:rPr>
                        <a:t>3</a:t>
                      </a:r>
                      <a:endParaRPr kumimoji="0" lang="en-US" altLang="zh-CN" sz="1200" b="0" i="0" u="none" strike="noStrike" cap="none" normalizeH="0" baseline="0" smtClean="0">
                        <a:ln>
                          <a:noFill/>
                        </a:ln>
                        <a:solidFill>
                          <a:schemeClr val="tx1"/>
                        </a:solidFill>
                        <a:effectLst/>
                        <a:latin typeface="Arial" pitchFamily="34" charset="0"/>
                        <a:ea typeface="黑体" pitchFamily="49" charset="-122"/>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gridSpan="2">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zh-CN" altLang="en-US" sz="1600" b="1" i="0" u="none" strike="noStrike" cap="none" normalizeH="0" baseline="0" smtClean="0">
                          <a:ln>
                            <a:noFill/>
                          </a:ln>
                          <a:solidFill>
                            <a:schemeClr val="tx1"/>
                          </a:solidFill>
                          <a:effectLst/>
                          <a:latin typeface="Arial" pitchFamily="34" charset="0"/>
                          <a:ea typeface="宋体" pitchFamily="2" charset="-122"/>
                        </a:rPr>
                        <a:t>上梯子</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hMerge="1">
                  <a:txBody>
                    <a:bodyPr/>
                    <a:lstStyle/>
                    <a:p>
                      <a:endParaRPr lang="zh-CN" altLang="en-US"/>
                    </a:p>
                  </a:txBody>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zh-CN" altLang="en-US" sz="1600" b="1" i="0" u="none" strike="noStrike" cap="none" normalizeH="0" baseline="0" smtClean="0">
                          <a:ln>
                            <a:noFill/>
                          </a:ln>
                          <a:solidFill>
                            <a:schemeClr val="tx1"/>
                          </a:solidFill>
                          <a:effectLst/>
                          <a:latin typeface="Arial" pitchFamily="34" charset="0"/>
                          <a:ea typeface="宋体" pitchFamily="2" charset="-122"/>
                        </a:rPr>
                        <a:t>摔倒、梯子滑倒</a:t>
                      </a:r>
                    </a:p>
                  </a:txBody>
                  <a:tcPr marT="45725" marB="45725" anchor="ct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zh-CN" altLang="en-US" sz="1600" b="1" i="0" u="none" strike="noStrike" cap="none" normalizeH="0" baseline="0" smtClean="0">
                          <a:ln>
                            <a:noFill/>
                          </a:ln>
                          <a:solidFill>
                            <a:schemeClr val="tx1"/>
                          </a:solidFill>
                          <a:effectLst/>
                          <a:latin typeface="Arial" pitchFamily="34" charset="0"/>
                          <a:ea typeface="宋体" pitchFamily="2" charset="-122"/>
                        </a:rPr>
                        <a:t>中</a:t>
                      </a:r>
                    </a:p>
                  </a:txBody>
                  <a:tcPr marT="45725" marB="45725" horzOverflow="overflow">
                    <a:lnL w="254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altLang="zh-CN" sz="800" b="0" i="0" u="none" strike="noStrike" cap="none" normalizeH="0" baseline="0" smtClean="0">
                          <a:ln>
                            <a:noFill/>
                          </a:ln>
                          <a:solidFill>
                            <a:schemeClr val="tx1"/>
                          </a:solidFill>
                          <a:effectLst/>
                          <a:latin typeface="Arial" pitchFamily="34" charset="0"/>
                          <a:ea typeface="宋体" pitchFamily="2" charset="-122"/>
                        </a:rPr>
                        <a:t>1</a:t>
                      </a:r>
                      <a:r>
                        <a:rPr kumimoji="0" lang="zh-CN" altLang="en-US" sz="800" b="0" i="0" u="none" strike="noStrike" cap="none" normalizeH="0" baseline="0" smtClean="0">
                          <a:ln>
                            <a:noFill/>
                          </a:ln>
                          <a:solidFill>
                            <a:schemeClr val="tx1"/>
                          </a:solidFill>
                          <a:effectLst/>
                          <a:latin typeface="Arial" pitchFamily="34" charset="0"/>
                          <a:ea typeface="宋体" pitchFamily="2" charset="-122"/>
                        </a:rPr>
                        <a:t>、爬梯时手里不要拿东西</a:t>
                      </a:r>
                    </a:p>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altLang="zh-CN" sz="800" b="0" i="0" u="none" strike="noStrike" cap="none" normalizeH="0" baseline="0" smtClean="0">
                          <a:ln>
                            <a:noFill/>
                          </a:ln>
                          <a:solidFill>
                            <a:schemeClr val="tx1"/>
                          </a:solidFill>
                          <a:effectLst/>
                          <a:latin typeface="Arial" pitchFamily="34" charset="0"/>
                          <a:ea typeface="宋体" pitchFamily="2" charset="-122"/>
                        </a:rPr>
                        <a:t>2</a:t>
                      </a:r>
                      <a:r>
                        <a:rPr kumimoji="0" lang="zh-CN" altLang="en-US" sz="800" b="0" i="0" u="none" strike="noStrike" cap="none" normalizeH="0" baseline="0" smtClean="0">
                          <a:ln>
                            <a:noFill/>
                          </a:ln>
                          <a:solidFill>
                            <a:schemeClr val="tx1"/>
                          </a:solidFill>
                          <a:effectLst/>
                          <a:latin typeface="Arial" pitchFamily="34" charset="0"/>
                          <a:ea typeface="宋体" pitchFamily="2" charset="-122"/>
                        </a:rPr>
                        <a:t>、要有人扶梯子监护</a:t>
                      </a:r>
                    </a:p>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altLang="zh-CN" sz="800" b="0" i="0" u="none" strike="noStrike" cap="none" normalizeH="0" baseline="0" smtClean="0">
                          <a:ln>
                            <a:noFill/>
                          </a:ln>
                          <a:solidFill>
                            <a:schemeClr val="tx1"/>
                          </a:solidFill>
                          <a:effectLst/>
                          <a:latin typeface="Arial" pitchFamily="34" charset="0"/>
                          <a:ea typeface="宋体" pitchFamily="2" charset="-122"/>
                        </a:rPr>
                        <a:t>3</a:t>
                      </a:r>
                      <a:r>
                        <a:rPr kumimoji="0" lang="zh-CN" altLang="en-US" sz="800" b="0" i="0" u="none" strike="noStrike" cap="none" normalizeH="0" baseline="0" smtClean="0">
                          <a:ln>
                            <a:noFill/>
                          </a:ln>
                          <a:solidFill>
                            <a:schemeClr val="tx1"/>
                          </a:solidFill>
                          <a:effectLst/>
                          <a:latin typeface="Arial" pitchFamily="34" charset="0"/>
                          <a:ea typeface="宋体" pitchFamily="2" charset="-122"/>
                        </a:rPr>
                        <a:t>、梯子上端与构件捆绑</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zh-CN" altLang="zh-CN" sz="1200" b="0" i="0" u="none" strike="noStrike" cap="none" normalizeH="0" baseline="0" smtClean="0">
                        <a:ln>
                          <a:noFill/>
                        </a:ln>
                        <a:solidFill>
                          <a:schemeClr val="tx1"/>
                        </a:solidFill>
                        <a:effectLst/>
                        <a:latin typeface="Arial" pitchFamily="34" charset="0"/>
                        <a:ea typeface="宋体" pitchFamily="2" charset="-122"/>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zh-CN" altLang="zh-CN" sz="1200" b="0" i="0" u="none" strike="noStrike" cap="none" normalizeH="0" baseline="0" smtClean="0">
                        <a:ln>
                          <a:noFill/>
                        </a:ln>
                        <a:solidFill>
                          <a:schemeClr val="tx1"/>
                        </a:solidFill>
                        <a:effectLst/>
                        <a:latin typeface="Arial" pitchFamily="34" charset="0"/>
                        <a:ea typeface="宋体" pitchFamily="2" charset="-122"/>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zh-CN" altLang="zh-CN" sz="1200" b="0" i="0" u="none" strike="noStrike" cap="none" normalizeH="0" baseline="0" smtClean="0">
                        <a:ln>
                          <a:noFill/>
                        </a:ln>
                        <a:solidFill>
                          <a:schemeClr val="tx1"/>
                        </a:solidFill>
                        <a:effectLst/>
                        <a:latin typeface="Arial" pitchFamily="34" charset="0"/>
                        <a:ea typeface="宋体" pitchFamily="2" charset="-122"/>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3"/>
                  </a:ext>
                </a:extLst>
              </a:tr>
              <a:tr h="447340">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ctr" defTabSz="914400" rtl="0" eaLnBrk="1" fontAlgn="base" latinLnBrk="0" hangingPunct="1">
                        <a:lnSpc>
                          <a:spcPct val="130000"/>
                        </a:lnSpc>
                        <a:spcBef>
                          <a:spcPct val="50000"/>
                        </a:spcBef>
                        <a:spcAft>
                          <a:spcPct val="0"/>
                        </a:spcAft>
                        <a:buClr>
                          <a:schemeClr val="hlink"/>
                        </a:buClr>
                        <a:buSzPct val="70000"/>
                        <a:buFont typeface="Wingdings" pitchFamily="2" charset="2"/>
                        <a:buNone/>
                        <a:tabLst/>
                      </a:pPr>
                      <a:r>
                        <a:rPr kumimoji="0" lang="en-US" altLang="zh-CN" sz="1200" b="0" i="0" u="none" strike="noStrike" cap="none" normalizeH="0" baseline="0" smtClean="0">
                          <a:ln>
                            <a:noFill/>
                          </a:ln>
                          <a:solidFill>
                            <a:schemeClr val="tx1"/>
                          </a:solidFill>
                          <a:effectLst/>
                          <a:latin typeface="Arial" pitchFamily="34" charset="0"/>
                          <a:ea typeface="仿宋_GB2312" pitchFamily="49" charset="-122"/>
                        </a:rPr>
                        <a:t>4</a:t>
                      </a:r>
                      <a:endParaRPr kumimoji="0" lang="en-US" altLang="zh-CN" sz="1200" b="0" i="0" u="none" strike="noStrike" cap="none" normalizeH="0" baseline="0" smtClean="0">
                        <a:ln>
                          <a:noFill/>
                        </a:ln>
                        <a:solidFill>
                          <a:schemeClr val="tx1"/>
                        </a:solidFill>
                        <a:effectLst/>
                        <a:latin typeface="Arial" pitchFamily="34" charset="0"/>
                        <a:ea typeface="黑体" pitchFamily="49" charset="-122"/>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gridSpan="2">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zh-CN" altLang="en-US" sz="1600" b="1" i="0" u="none" strike="noStrike" cap="none" normalizeH="0" baseline="0" dirty="0" smtClean="0">
                          <a:ln>
                            <a:noFill/>
                          </a:ln>
                          <a:solidFill>
                            <a:schemeClr val="tx1"/>
                          </a:solidFill>
                          <a:effectLst/>
                          <a:latin typeface="Arial" pitchFamily="34" charset="0"/>
                          <a:ea typeface="宋体" pitchFamily="2" charset="-122"/>
                        </a:rPr>
                        <a:t>换灯泡</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hMerge="1">
                  <a:txBody>
                    <a:bodyPr/>
                    <a:lstStyle/>
                    <a:p>
                      <a:endParaRPr lang="zh-CN" altLang="en-US"/>
                    </a:p>
                  </a:txBody>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zh-CN" altLang="en-US" sz="1600" b="1" i="0" u="none" strike="noStrike" cap="none" normalizeH="0" baseline="0" smtClean="0">
                          <a:ln>
                            <a:noFill/>
                          </a:ln>
                          <a:solidFill>
                            <a:schemeClr val="tx1"/>
                          </a:solidFill>
                          <a:effectLst/>
                          <a:latin typeface="Arial" pitchFamily="34" charset="0"/>
                          <a:ea typeface="宋体" pitchFamily="2" charset="-122"/>
                        </a:rPr>
                        <a:t>触电、高处坠落</a:t>
                      </a:r>
                    </a:p>
                  </a:txBody>
                  <a:tcPr marT="45725" marB="45725" anchor="ct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zh-CN" altLang="en-US" sz="1600" b="1" i="0" u="none" strike="noStrike" cap="none" normalizeH="0" baseline="0" smtClean="0">
                          <a:ln>
                            <a:noFill/>
                          </a:ln>
                          <a:solidFill>
                            <a:schemeClr val="tx1"/>
                          </a:solidFill>
                          <a:effectLst/>
                          <a:latin typeface="Arial" pitchFamily="34" charset="0"/>
                          <a:ea typeface="宋体" pitchFamily="2" charset="-122"/>
                        </a:rPr>
                        <a:t>高</a:t>
                      </a:r>
                    </a:p>
                  </a:txBody>
                  <a:tcPr marT="45725" marB="45725" horzOverflow="overflow">
                    <a:lnL w="254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altLang="zh-CN" sz="1000" b="0" i="0" u="none" strike="noStrike" cap="none" normalizeH="0" baseline="0" smtClean="0">
                          <a:ln>
                            <a:noFill/>
                          </a:ln>
                          <a:solidFill>
                            <a:schemeClr val="tx1"/>
                          </a:solidFill>
                          <a:effectLst/>
                          <a:latin typeface="Arial" pitchFamily="34" charset="0"/>
                          <a:ea typeface="宋体" pitchFamily="2" charset="-122"/>
                        </a:rPr>
                        <a:t>1</a:t>
                      </a:r>
                      <a:r>
                        <a:rPr kumimoji="0" lang="zh-CN" altLang="en-US" sz="1000" b="0" i="0" u="none" strike="noStrike" cap="none" normalizeH="0" baseline="0" smtClean="0">
                          <a:ln>
                            <a:noFill/>
                          </a:ln>
                          <a:solidFill>
                            <a:schemeClr val="tx1"/>
                          </a:solidFill>
                          <a:effectLst/>
                          <a:latin typeface="Arial" pitchFamily="34" charset="0"/>
                          <a:ea typeface="宋体" pitchFamily="2" charset="-122"/>
                        </a:rPr>
                        <a:t>、</a:t>
                      </a:r>
                      <a:r>
                        <a:rPr kumimoji="0" lang="zh-CN" altLang="en-US" sz="800" b="0" i="0" u="none" strike="noStrike" cap="none" normalizeH="0" baseline="0" smtClean="0">
                          <a:ln>
                            <a:noFill/>
                          </a:ln>
                          <a:solidFill>
                            <a:schemeClr val="tx1"/>
                          </a:solidFill>
                          <a:effectLst/>
                          <a:latin typeface="Arial" pitchFamily="34" charset="0"/>
                          <a:ea typeface="宋体" pitchFamily="2" charset="-122"/>
                        </a:rPr>
                        <a:t>关闭开关隔离电源</a:t>
                      </a:r>
                    </a:p>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altLang="zh-CN" sz="800" b="0" i="0" u="none" strike="noStrike" cap="none" normalizeH="0" baseline="0" smtClean="0">
                          <a:ln>
                            <a:noFill/>
                          </a:ln>
                          <a:solidFill>
                            <a:schemeClr val="tx1"/>
                          </a:solidFill>
                          <a:effectLst/>
                          <a:latin typeface="Arial" pitchFamily="34" charset="0"/>
                          <a:ea typeface="宋体" pitchFamily="2" charset="-122"/>
                        </a:rPr>
                        <a:t>2</a:t>
                      </a:r>
                      <a:r>
                        <a:rPr kumimoji="0" lang="zh-CN" altLang="en-US" sz="800" b="0" i="0" u="none" strike="noStrike" cap="none" normalizeH="0" baseline="0" smtClean="0">
                          <a:ln>
                            <a:noFill/>
                          </a:ln>
                          <a:solidFill>
                            <a:schemeClr val="tx1"/>
                          </a:solidFill>
                          <a:effectLst/>
                          <a:latin typeface="Arial" pitchFamily="34" charset="0"/>
                          <a:ea typeface="宋体" pitchFamily="2" charset="-122"/>
                        </a:rPr>
                        <a:t>、系好安全带</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zh-CN" altLang="zh-CN" sz="1200" b="0" i="0" u="none" strike="noStrike" cap="none" normalizeH="0" baseline="0" smtClean="0">
                        <a:ln>
                          <a:noFill/>
                        </a:ln>
                        <a:solidFill>
                          <a:schemeClr val="tx1"/>
                        </a:solidFill>
                        <a:effectLst/>
                        <a:latin typeface="Arial" pitchFamily="34" charset="0"/>
                        <a:ea typeface="宋体" pitchFamily="2" charset="-122"/>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zh-CN" altLang="zh-CN" sz="1200" b="0" i="0" u="none" strike="noStrike" cap="none" normalizeH="0" baseline="0" smtClean="0">
                        <a:ln>
                          <a:noFill/>
                        </a:ln>
                        <a:solidFill>
                          <a:schemeClr val="tx1"/>
                        </a:solidFill>
                        <a:effectLst/>
                        <a:latin typeface="Arial" pitchFamily="34" charset="0"/>
                        <a:ea typeface="宋体" pitchFamily="2" charset="-122"/>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zh-CN" altLang="zh-CN" sz="1200" b="0" i="0" u="none" strike="noStrike" cap="none" normalizeH="0" baseline="0" smtClean="0">
                        <a:ln>
                          <a:noFill/>
                        </a:ln>
                        <a:solidFill>
                          <a:schemeClr val="tx1"/>
                        </a:solidFill>
                        <a:effectLst/>
                        <a:latin typeface="Arial" pitchFamily="34" charset="0"/>
                        <a:ea typeface="宋体" pitchFamily="2" charset="-122"/>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4"/>
                  </a:ext>
                </a:extLst>
              </a:tr>
              <a:tr h="580144">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ctr" defTabSz="914400" rtl="0" eaLnBrk="1" fontAlgn="base" latinLnBrk="0" hangingPunct="1">
                        <a:lnSpc>
                          <a:spcPct val="130000"/>
                        </a:lnSpc>
                        <a:spcBef>
                          <a:spcPct val="50000"/>
                        </a:spcBef>
                        <a:spcAft>
                          <a:spcPct val="0"/>
                        </a:spcAft>
                        <a:buClr>
                          <a:schemeClr val="hlink"/>
                        </a:buClr>
                        <a:buSzPct val="70000"/>
                        <a:buFont typeface="Wingdings" pitchFamily="2" charset="2"/>
                        <a:buNone/>
                        <a:tabLst/>
                      </a:pPr>
                      <a:r>
                        <a:rPr kumimoji="0" lang="en-US" altLang="zh-CN" sz="1200" b="0" i="0" u="none" strike="noStrike" cap="none" normalizeH="0" baseline="0" smtClean="0">
                          <a:ln>
                            <a:noFill/>
                          </a:ln>
                          <a:solidFill>
                            <a:schemeClr val="tx1"/>
                          </a:solidFill>
                          <a:effectLst/>
                          <a:latin typeface="Arial" pitchFamily="34" charset="0"/>
                          <a:ea typeface="仿宋_GB2312" pitchFamily="49" charset="-122"/>
                        </a:rPr>
                        <a:t>5</a:t>
                      </a:r>
                      <a:endParaRPr kumimoji="0" lang="en-US" altLang="zh-CN" sz="1200" b="0" i="0" u="none" strike="noStrike" cap="none" normalizeH="0" baseline="0" smtClean="0">
                        <a:ln>
                          <a:noFill/>
                        </a:ln>
                        <a:solidFill>
                          <a:schemeClr val="tx1"/>
                        </a:solidFill>
                        <a:effectLst/>
                        <a:latin typeface="Arial" pitchFamily="34" charset="0"/>
                        <a:ea typeface="黑体" pitchFamily="49" charset="-122"/>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gridSpan="2">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zh-CN" altLang="en-US" sz="1600" b="1" i="0" u="none" strike="noStrike" cap="none" normalizeH="0" baseline="0" smtClean="0">
                          <a:ln>
                            <a:noFill/>
                          </a:ln>
                          <a:solidFill>
                            <a:schemeClr val="tx1"/>
                          </a:solidFill>
                          <a:effectLst/>
                          <a:latin typeface="Arial" pitchFamily="34" charset="0"/>
                          <a:ea typeface="宋体" pitchFamily="2" charset="-122"/>
                        </a:rPr>
                        <a:t>下梯子</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hMerge="1">
                  <a:txBody>
                    <a:bodyPr/>
                    <a:lstStyle/>
                    <a:p>
                      <a:endParaRPr lang="zh-CN" altLang="en-US"/>
                    </a:p>
                  </a:txBody>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zh-CN" altLang="en-US" sz="1600" b="1" i="0" u="none" strike="noStrike" cap="none" normalizeH="0" baseline="0" smtClean="0">
                          <a:ln>
                            <a:noFill/>
                          </a:ln>
                          <a:solidFill>
                            <a:schemeClr val="tx1"/>
                          </a:solidFill>
                          <a:effectLst/>
                          <a:latin typeface="Arial" pitchFamily="34" charset="0"/>
                          <a:ea typeface="宋体" pitchFamily="2" charset="-122"/>
                        </a:rPr>
                        <a:t>摔倒、梯子滑倒</a:t>
                      </a:r>
                    </a:p>
                  </a:txBody>
                  <a:tcPr marT="45725" marB="45725" anchor="ct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zh-CN" altLang="en-US" sz="1600" b="1" i="0" u="none" strike="noStrike" cap="none" normalizeH="0" baseline="0" smtClean="0">
                          <a:ln>
                            <a:noFill/>
                          </a:ln>
                          <a:solidFill>
                            <a:schemeClr val="tx1"/>
                          </a:solidFill>
                          <a:effectLst/>
                          <a:latin typeface="Arial" pitchFamily="34" charset="0"/>
                          <a:ea typeface="宋体" pitchFamily="2" charset="-122"/>
                        </a:rPr>
                        <a:t>中</a:t>
                      </a:r>
                    </a:p>
                  </a:txBody>
                  <a:tcPr marT="45725" marB="45725" anchor="ctr" horzOverflow="overflow">
                    <a:lnL w="254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altLang="zh-CN" sz="800" b="0" i="0" u="none" strike="noStrike" cap="none" normalizeH="0" baseline="0" smtClean="0">
                          <a:ln>
                            <a:noFill/>
                          </a:ln>
                          <a:solidFill>
                            <a:schemeClr val="tx1"/>
                          </a:solidFill>
                          <a:effectLst/>
                          <a:latin typeface="Arial" pitchFamily="34" charset="0"/>
                          <a:ea typeface="宋体" pitchFamily="2" charset="-122"/>
                        </a:rPr>
                        <a:t>1</a:t>
                      </a:r>
                      <a:r>
                        <a:rPr kumimoji="0" lang="zh-CN" altLang="en-US" sz="800" b="0" i="0" u="none" strike="noStrike" cap="none" normalizeH="0" baseline="0" smtClean="0">
                          <a:ln>
                            <a:noFill/>
                          </a:ln>
                          <a:solidFill>
                            <a:schemeClr val="tx1"/>
                          </a:solidFill>
                          <a:effectLst/>
                          <a:latin typeface="Arial" pitchFamily="34" charset="0"/>
                          <a:ea typeface="宋体" pitchFamily="2" charset="-122"/>
                        </a:rPr>
                        <a:t>、爬梯时手里不要拿东西</a:t>
                      </a:r>
                    </a:p>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altLang="zh-CN" sz="800" b="0" i="0" u="none" strike="noStrike" cap="none" normalizeH="0" baseline="0" smtClean="0">
                          <a:ln>
                            <a:noFill/>
                          </a:ln>
                          <a:solidFill>
                            <a:schemeClr val="tx1"/>
                          </a:solidFill>
                          <a:effectLst/>
                          <a:latin typeface="Arial" pitchFamily="34" charset="0"/>
                          <a:ea typeface="宋体" pitchFamily="2" charset="-122"/>
                        </a:rPr>
                        <a:t>2</a:t>
                      </a:r>
                      <a:r>
                        <a:rPr kumimoji="0" lang="zh-CN" altLang="en-US" sz="800" b="0" i="0" u="none" strike="noStrike" cap="none" normalizeH="0" baseline="0" smtClean="0">
                          <a:ln>
                            <a:noFill/>
                          </a:ln>
                          <a:solidFill>
                            <a:schemeClr val="tx1"/>
                          </a:solidFill>
                          <a:effectLst/>
                          <a:latin typeface="Arial" pitchFamily="34" charset="0"/>
                          <a:ea typeface="宋体" pitchFamily="2" charset="-122"/>
                        </a:rPr>
                        <a:t>、要有人扶梯子监护</a:t>
                      </a:r>
                    </a:p>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altLang="zh-CN" sz="800" b="0" i="0" u="none" strike="noStrike" cap="none" normalizeH="0" baseline="0" smtClean="0">
                          <a:ln>
                            <a:noFill/>
                          </a:ln>
                          <a:solidFill>
                            <a:schemeClr val="tx1"/>
                          </a:solidFill>
                          <a:effectLst/>
                          <a:latin typeface="Arial" pitchFamily="34" charset="0"/>
                          <a:ea typeface="宋体" pitchFamily="2" charset="-122"/>
                        </a:rPr>
                        <a:t>3</a:t>
                      </a:r>
                      <a:r>
                        <a:rPr kumimoji="0" lang="zh-CN" altLang="en-US" sz="800" b="0" i="0" u="none" strike="noStrike" cap="none" normalizeH="0" baseline="0" smtClean="0">
                          <a:ln>
                            <a:noFill/>
                          </a:ln>
                          <a:solidFill>
                            <a:schemeClr val="tx1"/>
                          </a:solidFill>
                          <a:effectLst/>
                          <a:latin typeface="Arial" pitchFamily="34" charset="0"/>
                          <a:ea typeface="宋体" pitchFamily="2" charset="-122"/>
                        </a:rPr>
                        <a:t>、梯子上端与构件捆绑</a:t>
                      </a:r>
                      <a:endParaRPr kumimoji="0" lang="zh-CN" altLang="en-US" sz="1200" b="0" i="0" u="none" strike="noStrike" cap="none" normalizeH="0" baseline="0" smtClean="0">
                        <a:ln>
                          <a:noFill/>
                        </a:ln>
                        <a:solidFill>
                          <a:schemeClr val="tx1"/>
                        </a:solidFill>
                        <a:effectLst/>
                        <a:latin typeface="Arial" pitchFamily="34" charset="0"/>
                        <a:ea typeface="宋体" pitchFamily="2" charset="-122"/>
                      </a:endParaRP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zh-CN" altLang="zh-CN" sz="1200" b="0" i="0" u="none" strike="noStrike" cap="none" normalizeH="0" baseline="0" smtClean="0">
                        <a:ln>
                          <a:noFill/>
                        </a:ln>
                        <a:solidFill>
                          <a:schemeClr val="tx1"/>
                        </a:solidFill>
                        <a:effectLst/>
                        <a:latin typeface="Arial" pitchFamily="34" charset="0"/>
                        <a:ea typeface="宋体" pitchFamily="2" charset="-122"/>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zh-CN" altLang="zh-CN" sz="1200" b="0" i="0" u="none" strike="noStrike" cap="none" normalizeH="0" baseline="0" smtClean="0">
                        <a:ln>
                          <a:noFill/>
                        </a:ln>
                        <a:solidFill>
                          <a:schemeClr val="tx1"/>
                        </a:solidFill>
                        <a:effectLst/>
                        <a:latin typeface="Arial" pitchFamily="34" charset="0"/>
                        <a:ea typeface="宋体" pitchFamily="2" charset="-122"/>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zh-CN" altLang="zh-CN" sz="1200" b="0" i="0" u="none" strike="noStrike" cap="none" normalizeH="0" baseline="0" smtClean="0">
                        <a:ln>
                          <a:noFill/>
                        </a:ln>
                        <a:solidFill>
                          <a:schemeClr val="tx1"/>
                        </a:solidFill>
                        <a:effectLst/>
                        <a:latin typeface="Arial" pitchFamily="34" charset="0"/>
                        <a:ea typeface="宋体" pitchFamily="2" charset="-122"/>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5"/>
                  </a:ext>
                </a:extLst>
              </a:tr>
              <a:tr h="440495">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ctr" defTabSz="914400" rtl="0" eaLnBrk="1" fontAlgn="base" latinLnBrk="0" hangingPunct="1">
                        <a:lnSpc>
                          <a:spcPct val="130000"/>
                        </a:lnSpc>
                        <a:spcBef>
                          <a:spcPct val="50000"/>
                        </a:spcBef>
                        <a:spcAft>
                          <a:spcPct val="0"/>
                        </a:spcAft>
                        <a:buClr>
                          <a:schemeClr val="hlink"/>
                        </a:buClr>
                        <a:buSzPct val="70000"/>
                        <a:buFont typeface="Wingdings" pitchFamily="2" charset="2"/>
                        <a:buNone/>
                        <a:tabLst/>
                      </a:pPr>
                      <a:r>
                        <a:rPr kumimoji="0" lang="en-US" altLang="zh-CN" sz="1200" b="0" i="0" u="none" strike="noStrike" cap="none" normalizeH="0" baseline="0" smtClean="0">
                          <a:ln>
                            <a:noFill/>
                          </a:ln>
                          <a:solidFill>
                            <a:schemeClr val="tx1"/>
                          </a:solidFill>
                          <a:effectLst/>
                          <a:latin typeface="Arial" pitchFamily="34" charset="0"/>
                          <a:ea typeface="仿宋_GB2312" pitchFamily="49" charset="-122"/>
                        </a:rPr>
                        <a:t>6</a:t>
                      </a:r>
                      <a:endParaRPr kumimoji="0" lang="en-US" altLang="zh-CN" sz="1200" b="0" i="0" u="none" strike="noStrike" cap="none" normalizeH="0" baseline="0" smtClean="0">
                        <a:ln>
                          <a:noFill/>
                        </a:ln>
                        <a:solidFill>
                          <a:schemeClr val="tx1"/>
                        </a:solidFill>
                        <a:effectLst/>
                        <a:latin typeface="Arial" pitchFamily="34" charset="0"/>
                        <a:ea typeface="黑体" pitchFamily="49" charset="-122"/>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gridSpan="2">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zh-CN" altLang="en-US" sz="1600" b="1" i="0" u="none" strike="noStrike" cap="none" normalizeH="0" baseline="0" dirty="0" smtClean="0">
                          <a:ln>
                            <a:noFill/>
                          </a:ln>
                          <a:solidFill>
                            <a:schemeClr val="tx1"/>
                          </a:solidFill>
                          <a:effectLst/>
                          <a:latin typeface="Arial" pitchFamily="34" charset="0"/>
                          <a:ea typeface="宋体" pitchFamily="2" charset="-122"/>
                        </a:rPr>
                        <a:t>灯泡是否正常</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hMerge="1">
                  <a:txBody>
                    <a:bodyPr/>
                    <a:lstStyle/>
                    <a:p>
                      <a:endParaRPr lang="zh-CN" altLang="en-US"/>
                    </a:p>
                  </a:txBody>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zh-CN" altLang="zh-CN" sz="1200" b="1" i="0" u="none" strike="noStrike" cap="none" normalizeH="0" baseline="0" smtClean="0">
                        <a:ln>
                          <a:noFill/>
                        </a:ln>
                        <a:solidFill>
                          <a:schemeClr val="tx1"/>
                        </a:solidFill>
                        <a:effectLst/>
                        <a:latin typeface="Arial" pitchFamily="34" charset="0"/>
                        <a:ea typeface="宋体" pitchFamily="2" charset="-122"/>
                      </a:endParaRPr>
                    </a:p>
                  </a:txBody>
                  <a:tcPr marT="45725" marB="45725" anchor="ct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zh-CN" altLang="zh-CN" sz="1200" b="0" i="0" u="none" strike="noStrike" cap="none" normalizeH="0" baseline="0" smtClean="0">
                        <a:ln>
                          <a:noFill/>
                        </a:ln>
                        <a:solidFill>
                          <a:schemeClr val="tx1"/>
                        </a:solidFill>
                        <a:effectLst/>
                        <a:latin typeface="Arial" pitchFamily="34" charset="0"/>
                        <a:ea typeface="宋体" pitchFamily="2" charset="-122"/>
                      </a:endParaRPr>
                    </a:p>
                  </a:txBody>
                  <a:tcPr marT="45725" marB="45725" horzOverflow="overflow">
                    <a:lnL w="254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zh-CN" altLang="zh-CN" sz="1200" b="0" i="0" u="none" strike="noStrike" cap="none" normalizeH="0" baseline="0" smtClean="0">
                        <a:ln>
                          <a:noFill/>
                        </a:ln>
                        <a:solidFill>
                          <a:schemeClr val="tx1"/>
                        </a:solidFill>
                        <a:effectLst/>
                        <a:latin typeface="Arial" pitchFamily="34" charset="0"/>
                        <a:ea typeface="宋体" pitchFamily="2" charset="-122"/>
                      </a:endParaRPr>
                    </a:p>
                  </a:txBody>
                  <a:tcPr marT="45725" marB="45725"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zh-CN" altLang="zh-CN" sz="1200" b="0" i="0" u="none" strike="noStrike" cap="none" normalizeH="0" baseline="0" smtClean="0">
                        <a:ln>
                          <a:noFill/>
                        </a:ln>
                        <a:solidFill>
                          <a:schemeClr val="tx1"/>
                        </a:solidFill>
                        <a:effectLst/>
                        <a:latin typeface="Arial" pitchFamily="34" charset="0"/>
                        <a:ea typeface="宋体" pitchFamily="2" charset="-122"/>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zh-CN" altLang="zh-CN" sz="1200" b="0" i="0" u="none" strike="noStrike" cap="none" normalizeH="0" baseline="0" smtClean="0">
                        <a:ln>
                          <a:noFill/>
                        </a:ln>
                        <a:solidFill>
                          <a:schemeClr val="tx1"/>
                        </a:solidFill>
                        <a:effectLst/>
                        <a:latin typeface="Arial" pitchFamily="34" charset="0"/>
                        <a:ea typeface="宋体" pitchFamily="2" charset="-122"/>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zh-CN" altLang="zh-CN" sz="1200" b="0" i="0" u="none" strike="noStrike" cap="none" normalizeH="0" baseline="0" smtClean="0">
                        <a:ln>
                          <a:noFill/>
                        </a:ln>
                        <a:solidFill>
                          <a:schemeClr val="tx1"/>
                        </a:solidFill>
                        <a:effectLst/>
                        <a:latin typeface="Arial" pitchFamily="34" charset="0"/>
                        <a:ea typeface="宋体" pitchFamily="2" charset="-122"/>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6"/>
                  </a:ext>
                </a:extLst>
              </a:tr>
              <a:tr h="433214">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ctr" defTabSz="914400" rtl="0" eaLnBrk="1" fontAlgn="base" latinLnBrk="0" hangingPunct="1">
                        <a:lnSpc>
                          <a:spcPct val="130000"/>
                        </a:lnSpc>
                        <a:spcBef>
                          <a:spcPct val="50000"/>
                        </a:spcBef>
                        <a:spcAft>
                          <a:spcPct val="0"/>
                        </a:spcAft>
                        <a:buClr>
                          <a:schemeClr val="hlink"/>
                        </a:buClr>
                        <a:buSzPct val="70000"/>
                        <a:buFont typeface="Wingdings" pitchFamily="2" charset="2"/>
                        <a:buNone/>
                        <a:tabLst/>
                      </a:pPr>
                      <a:r>
                        <a:rPr kumimoji="0" lang="en-US" altLang="zh-CN" sz="1200" b="0" i="0" u="none" strike="noStrike" cap="none" normalizeH="0" baseline="0" smtClean="0">
                          <a:ln>
                            <a:noFill/>
                          </a:ln>
                          <a:solidFill>
                            <a:schemeClr val="tx1"/>
                          </a:solidFill>
                          <a:effectLst/>
                          <a:latin typeface="Arial" pitchFamily="34" charset="0"/>
                          <a:ea typeface="仿宋_GB2312" pitchFamily="49" charset="-122"/>
                        </a:rPr>
                        <a:t>7</a:t>
                      </a:r>
                      <a:endParaRPr kumimoji="0" lang="en-US" altLang="zh-CN" sz="1200" b="0" i="0" u="none" strike="noStrike" cap="none" normalizeH="0" baseline="0" smtClean="0">
                        <a:ln>
                          <a:noFill/>
                        </a:ln>
                        <a:solidFill>
                          <a:schemeClr val="tx1"/>
                        </a:solidFill>
                        <a:effectLst/>
                        <a:latin typeface="Arial" pitchFamily="34" charset="0"/>
                        <a:ea typeface="黑体" pitchFamily="49" charset="-122"/>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gridSpan="2">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defRPr/>
                      </a:pPr>
                      <a:r>
                        <a:rPr kumimoji="0" lang="zh-CN" altLang="en-US" sz="1600" b="1" i="0" u="none" strike="noStrike" kern="1200" cap="none" normalizeH="0" baseline="0" dirty="0" smtClean="0">
                          <a:ln>
                            <a:noFill/>
                          </a:ln>
                          <a:solidFill>
                            <a:schemeClr val="tx1"/>
                          </a:solidFill>
                          <a:effectLst/>
                          <a:latin typeface="Arial" pitchFamily="34" charset="0"/>
                          <a:ea typeface="宋体" pitchFamily="2" charset="-122"/>
                          <a:cs typeface="+mn-cs"/>
                        </a:rPr>
                        <a:t>梯子放回原处</a:t>
                      </a:r>
                      <a:endParaRPr kumimoji="0" lang="zh-CN" altLang="zh-CN" sz="1600" b="1" i="0" u="none" strike="noStrike" kern="1200" cap="none" normalizeH="0" baseline="0" dirty="0" smtClean="0">
                        <a:ln>
                          <a:noFill/>
                        </a:ln>
                        <a:solidFill>
                          <a:schemeClr val="tx1"/>
                        </a:solidFill>
                        <a:effectLst/>
                        <a:latin typeface="Arial" pitchFamily="34" charset="0"/>
                        <a:ea typeface="宋体" pitchFamily="2" charset="-122"/>
                        <a:cs typeface="+mn-cs"/>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hMerge="1">
                  <a:txBody>
                    <a:bodyPr/>
                    <a:lstStyle/>
                    <a:p>
                      <a:endParaRPr lang="zh-CN" altLang="en-US"/>
                    </a:p>
                  </a:txBody>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zh-CN" altLang="zh-CN" sz="1600" b="1" i="0" u="none" strike="noStrike" kern="1200" cap="none" normalizeH="0" baseline="0" dirty="0" smtClean="0">
                        <a:ln>
                          <a:noFill/>
                        </a:ln>
                        <a:solidFill>
                          <a:schemeClr val="tx1"/>
                        </a:solidFill>
                        <a:effectLst/>
                        <a:latin typeface="Arial" pitchFamily="34" charset="0"/>
                        <a:ea typeface="宋体" pitchFamily="2" charset="-122"/>
                        <a:cs typeface="+mn-cs"/>
                      </a:endParaRPr>
                    </a:p>
                  </a:txBody>
                  <a:tcPr marT="45725" marB="45725" anchor="ct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zh-CN" altLang="zh-CN" sz="1200" b="0" i="0" u="none" strike="noStrike" cap="none" normalizeH="0" baseline="0" dirty="0" smtClean="0">
                        <a:ln>
                          <a:noFill/>
                        </a:ln>
                        <a:solidFill>
                          <a:schemeClr val="tx1"/>
                        </a:solidFill>
                        <a:effectLst/>
                        <a:latin typeface="Arial" pitchFamily="34" charset="0"/>
                        <a:ea typeface="宋体" pitchFamily="2" charset="-122"/>
                      </a:endParaRPr>
                    </a:p>
                  </a:txBody>
                  <a:tcPr marT="45725" marB="45725" horzOverflow="overflow">
                    <a:lnL w="254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zh-CN" altLang="zh-CN" sz="1200" b="0" i="0" u="none" strike="noStrike" cap="none" normalizeH="0" baseline="0" smtClean="0">
                        <a:ln>
                          <a:noFill/>
                        </a:ln>
                        <a:solidFill>
                          <a:schemeClr val="tx1"/>
                        </a:solidFill>
                        <a:effectLst/>
                        <a:latin typeface="Arial" pitchFamily="34" charset="0"/>
                        <a:ea typeface="宋体" pitchFamily="2" charset="-122"/>
                      </a:endParaRPr>
                    </a:p>
                  </a:txBody>
                  <a:tcPr marT="45725" marB="45725"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zh-CN" altLang="zh-CN" sz="1200" b="0" i="0" u="none" strike="noStrike" cap="none" normalizeH="0" baseline="0" smtClean="0">
                        <a:ln>
                          <a:noFill/>
                        </a:ln>
                        <a:solidFill>
                          <a:schemeClr val="tx1"/>
                        </a:solidFill>
                        <a:effectLst/>
                        <a:latin typeface="Arial" pitchFamily="34" charset="0"/>
                        <a:ea typeface="宋体" pitchFamily="2" charset="-122"/>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zh-CN" altLang="zh-CN" sz="1200" b="0" i="0" u="none" strike="noStrike" cap="none" normalizeH="0" baseline="0" smtClean="0">
                        <a:ln>
                          <a:noFill/>
                        </a:ln>
                        <a:solidFill>
                          <a:schemeClr val="tx1"/>
                        </a:solidFill>
                        <a:effectLst/>
                        <a:latin typeface="Arial" pitchFamily="34" charset="0"/>
                        <a:ea typeface="宋体" pitchFamily="2" charset="-122"/>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zh-CN" altLang="zh-CN" sz="1200" b="0" i="0" u="none" strike="noStrike" cap="none" normalizeH="0" baseline="0" smtClean="0">
                        <a:ln>
                          <a:noFill/>
                        </a:ln>
                        <a:solidFill>
                          <a:schemeClr val="tx1"/>
                        </a:solidFill>
                        <a:effectLst/>
                        <a:latin typeface="Arial" pitchFamily="34" charset="0"/>
                        <a:ea typeface="宋体" pitchFamily="2" charset="-122"/>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7"/>
                  </a:ext>
                </a:extLst>
              </a:tr>
              <a:tr h="650040">
                <a:tc gridSpan="2">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30000"/>
                        </a:lnSpc>
                        <a:spcBef>
                          <a:spcPct val="50000"/>
                        </a:spcBef>
                        <a:spcAft>
                          <a:spcPct val="0"/>
                        </a:spcAft>
                        <a:buClr>
                          <a:schemeClr val="hlink"/>
                        </a:buClr>
                        <a:buSzPct val="70000"/>
                        <a:buFont typeface="Wingdings" pitchFamily="2" charset="2"/>
                        <a:buNone/>
                        <a:tabLst/>
                      </a:pPr>
                      <a:r>
                        <a:rPr kumimoji="0" lang="zh-CN" altLang="en-US" sz="1200" b="1" i="0" u="none" strike="noStrike" cap="none" normalizeH="0" baseline="0" smtClean="0">
                          <a:ln>
                            <a:noFill/>
                          </a:ln>
                          <a:solidFill>
                            <a:schemeClr val="tx1"/>
                          </a:solidFill>
                          <a:effectLst/>
                          <a:latin typeface="Arial" pitchFamily="34" charset="0"/>
                          <a:ea typeface="宋体" pitchFamily="2" charset="-122"/>
                        </a:rPr>
                        <a:t>工作分析主要编制人员</a:t>
                      </a:r>
                      <a:endParaRPr kumimoji="0" lang="zh-CN" altLang="en-US" sz="1200" b="0" i="0" u="none" strike="noStrike" cap="none" normalizeH="0" baseline="0" smtClean="0">
                        <a:ln>
                          <a:noFill/>
                        </a:ln>
                        <a:solidFill>
                          <a:schemeClr val="tx1"/>
                        </a:solidFill>
                        <a:effectLst/>
                        <a:latin typeface="Arial" pitchFamily="34" charset="0"/>
                        <a:ea typeface="黑体" pitchFamily="49" charset="-122"/>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hMerge="1">
                  <a:txBody>
                    <a:bodyPr/>
                    <a:lstStyle/>
                    <a:p>
                      <a:endParaRPr lang="zh-CN" altLang="en-US"/>
                    </a:p>
                  </a:txBody>
                  <a:tcPr/>
                </a:tc>
                <a:tc gridSpan="7">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zh-CN" altLang="zh-CN" sz="1200" b="0" i="0" u="none" strike="noStrike" cap="none" normalizeH="0" baseline="0" smtClean="0">
                        <a:ln>
                          <a:noFill/>
                        </a:ln>
                        <a:solidFill>
                          <a:schemeClr val="tx1"/>
                        </a:solidFill>
                        <a:effectLst/>
                        <a:latin typeface="Arial" pitchFamily="34" charset="0"/>
                        <a:ea typeface="宋体" pitchFamily="2" charset="-122"/>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10008"/>
                  </a:ext>
                </a:extLst>
              </a:tr>
              <a:tr h="377443">
                <a:tc gridSpan="2">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30000"/>
                        </a:lnSpc>
                        <a:spcBef>
                          <a:spcPct val="50000"/>
                        </a:spcBef>
                        <a:spcAft>
                          <a:spcPct val="0"/>
                        </a:spcAft>
                        <a:buClr>
                          <a:schemeClr val="hlink"/>
                        </a:buClr>
                        <a:buSzPct val="70000"/>
                        <a:buFont typeface="Wingdings" pitchFamily="2" charset="2"/>
                        <a:buNone/>
                        <a:tabLst/>
                      </a:pPr>
                      <a:r>
                        <a:rPr kumimoji="0" lang="zh-CN" altLang="en-US" sz="1200" b="1" i="0" u="none" strike="noStrike" cap="none" normalizeH="0" baseline="0" smtClean="0">
                          <a:ln>
                            <a:noFill/>
                          </a:ln>
                          <a:solidFill>
                            <a:schemeClr val="tx1"/>
                          </a:solidFill>
                          <a:effectLst/>
                          <a:latin typeface="Arial" pitchFamily="34" charset="0"/>
                          <a:ea typeface="宋体" pitchFamily="2" charset="-122"/>
                        </a:rPr>
                        <a:t>经如下人员批准</a:t>
                      </a:r>
                      <a:endParaRPr kumimoji="0" lang="zh-CN" altLang="en-US" sz="1200" b="0" i="0" u="none" strike="noStrike" cap="none" normalizeH="0" baseline="0" smtClean="0">
                        <a:ln>
                          <a:noFill/>
                        </a:ln>
                        <a:solidFill>
                          <a:schemeClr val="tx1"/>
                        </a:solidFill>
                        <a:effectLst/>
                        <a:latin typeface="Arial" pitchFamily="34" charset="0"/>
                        <a:ea typeface="黑体" pitchFamily="49" charset="-122"/>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hMerge="1">
                  <a:txBody>
                    <a:bodyPr/>
                    <a:lstStyle/>
                    <a:p>
                      <a:endParaRPr lang="zh-CN" altLang="en-US"/>
                    </a:p>
                  </a:txBody>
                  <a:tcPr/>
                </a:tc>
                <a:tc gridSpan="7">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zh-CN" altLang="zh-CN" sz="1200" b="0" i="0" u="none" strike="noStrike" cap="none" normalizeH="0" baseline="0" dirty="0" smtClean="0">
                        <a:ln>
                          <a:noFill/>
                        </a:ln>
                        <a:solidFill>
                          <a:schemeClr val="tx1"/>
                        </a:solidFill>
                        <a:effectLst/>
                        <a:latin typeface="Arial" pitchFamily="34" charset="0"/>
                        <a:ea typeface="宋体" pitchFamily="2" charset="-122"/>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2891584719"/>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3434" cy="6858000"/>
          </a:xfrm>
          <a:prstGeom prst="rect">
            <a:avLst/>
          </a:prstGeom>
        </p:spPr>
      </p:pic>
      <p:sp>
        <p:nvSpPr>
          <p:cNvPr id="3" name="Rectangle 101"/>
          <p:cNvSpPr>
            <a:spLocks noChangeArrowheads="1"/>
          </p:cNvSpPr>
          <p:nvPr/>
        </p:nvSpPr>
        <p:spPr bwMode="auto">
          <a:xfrm>
            <a:off x="3078767" y="296215"/>
            <a:ext cx="6734934" cy="732508"/>
          </a:xfrm>
          <a:prstGeom prst="rect">
            <a:avLst/>
          </a:prstGeom>
          <a:noFill/>
          <a:ln>
            <a:noFill/>
          </a:ln>
          <a:effectLst/>
          <a:extLst>
            <a:ext uri="{909E8E84-426E-40DD-AFC4-6F175D3DCCD1}">
              <a14:hiddenFill xmlns:a14="http://schemas.microsoft.com/office/drawing/2010/main">
                <a:gradFill rotWithShape="0">
                  <a:gsLst>
                    <a:gs pos="0">
                      <a:srgbClr val="CCFFFF"/>
                    </a:gs>
                    <a:gs pos="100000">
                      <a:srgbClr val="5E7676"/>
                    </a:gs>
                  </a:gsLst>
                  <a:lin ang="189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9pPr>
          </a:lstStyle>
          <a:p>
            <a:pPr algn="l" eaLnBrk="1" hangingPunct="1">
              <a:lnSpc>
                <a:spcPct val="130000"/>
              </a:lnSpc>
            </a:pPr>
            <a:r>
              <a:rPr kumimoji="1" lang="zh-CN" altLang="en-US" sz="3200" dirty="0">
                <a:solidFill>
                  <a:schemeClr val="accent2"/>
                </a:solidFill>
                <a:latin typeface="Times New Roman" panose="02020603050405020304" pitchFamily="18" charset="0"/>
                <a:ea typeface="黑体" panose="02010609060101010101" pitchFamily="49" charset="-122"/>
              </a:rPr>
              <a:t>安全控制措施落实后的风险再评估</a:t>
            </a:r>
          </a:p>
        </p:txBody>
      </p:sp>
      <p:graphicFrame>
        <p:nvGraphicFramePr>
          <p:cNvPr id="4" name="Group 2"/>
          <p:cNvGraphicFramePr>
            <a:graphicFrameLocks noGrp="1"/>
          </p:cNvGraphicFramePr>
          <p:nvPr>
            <p:extLst>
              <p:ext uri="{D42A27DB-BD31-4B8C-83A1-F6EECF244321}">
                <p14:modId xmlns:p14="http://schemas.microsoft.com/office/powerpoint/2010/main" val="867201744"/>
              </p:ext>
            </p:extLst>
          </p:nvPr>
        </p:nvGraphicFramePr>
        <p:xfrm>
          <a:off x="965912" y="1468193"/>
          <a:ext cx="10387887" cy="5253281"/>
        </p:xfrm>
        <a:graphic>
          <a:graphicData uri="http://schemas.openxmlformats.org/drawingml/2006/table">
            <a:tbl>
              <a:tblPr/>
              <a:tblGrid>
                <a:gridCol w="483024">
                  <a:extLst>
                    <a:ext uri="{9D8B030D-6E8A-4147-A177-3AD203B41FA5}">
                      <a16:colId xmlns:a16="http://schemas.microsoft.com/office/drawing/2014/main" val="20000"/>
                    </a:ext>
                  </a:extLst>
                </a:gridCol>
                <a:gridCol w="1501028">
                  <a:extLst>
                    <a:ext uri="{9D8B030D-6E8A-4147-A177-3AD203B41FA5}">
                      <a16:colId xmlns:a16="http://schemas.microsoft.com/office/drawing/2014/main" val="20001"/>
                    </a:ext>
                  </a:extLst>
                </a:gridCol>
                <a:gridCol w="340617">
                  <a:extLst>
                    <a:ext uri="{9D8B030D-6E8A-4147-A177-3AD203B41FA5}">
                      <a16:colId xmlns:a16="http://schemas.microsoft.com/office/drawing/2014/main" val="20002"/>
                    </a:ext>
                  </a:extLst>
                </a:gridCol>
                <a:gridCol w="2026389">
                  <a:extLst>
                    <a:ext uri="{9D8B030D-6E8A-4147-A177-3AD203B41FA5}">
                      <a16:colId xmlns:a16="http://schemas.microsoft.com/office/drawing/2014/main" val="20003"/>
                    </a:ext>
                  </a:extLst>
                </a:gridCol>
                <a:gridCol w="762062">
                  <a:extLst>
                    <a:ext uri="{9D8B030D-6E8A-4147-A177-3AD203B41FA5}">
                      <a16:colId xmlns:a16="http://schemas.microsoft.com/office/drawing/2014/main" val="20004"/>
                    </a:ext>
                  </a:extLst>
                </a:gridCol>
                <a:gridCol w="1870512">
                  <a:extLst>
                    <a:ext uri="{9D8B030D-6E8A-4147-A177-3AD203B41FA5}">
                      <a16:colId xmlns:a16="http://schemas.microsoft.com/office/drawing/2014/main" val="20005"/>
                    </a:ext>
                  </a:extLst>
                </a:gridCol>
                <a:gridCol w="596562">
                  <a:extLst>
                    <a:ext uri="{9D8B030D-6E8A-4147-A177-3AD203B41FA5}">
                      <a16:colId xmlns:a16="http://schemas.microsoft.com/office/drawing/2014/main" val="20006"/>
                    </a:ext>
                  </a:extLst>
                </a:gridCol>
                <a:gridCol w="887146">
                  <a:extLst>
                    <a:ext uri="{9D8B030D-6E8A-4147-A177-3AD203B41FA5}">
                      <a16:colId xmlns:a16="http://schemas.microsoft.com/office/drawing/2014/main" val="20007"/>
                    </a:ext>
                  </a:extLst>
                </a:gridCol>
                <a:gridCol w="960274">
                  <a:extLst>
                    <a:ext uri="{9D8B030D-6E8A-4147-A177-3AD203B41FA5}">
                      <a16:colId xmlns:a16="http://schemas.microsoft.com/office/drawing/2014/main" val="20008"/>
                    </a:ext>
                  </a:extLst>
                </a:gridCol>
                <a:gridCol w="960273">
                  <a:extLst>
                    <a:ext uri="{9D8B030D-6E8A-4147-A177-3AD203B41FA5}">
                      <a16:colId xmlns:a16="http://schemas.microsoft.com/office/drawing/2014/main" val="20009"/>
                    </a:ext>
                  </a:extLst>
                </a:gridCol>
              </a:tblGrid>
              <a:tr h="745859">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30000"/>
                        </a:lnSpc>
                        <a:spcBef>
                          <a:spcPct val="50000"/>
                        </a:spcBef>
                        <a:spcAft>
                          <a:spcPct val="0"/>
                        </a:spcAft>
                        <a:buClr>
                          <a:schemeClr val="hlink"/>
                        </a:buClr>
                        <a:buSzPct val="70000"/>
                        <a:buFont typeface="Wingdings" pitchFamily="2" charset="2"/>
                        <a:buNone/>
                        <a:tabLst/>
                      </a:pPr>
                      <a:r>
                        <a:rPr kumimoji="0" lang="zh-CN" altLang="en-US" sz="1200" b="1" i="0" u="none" strike="noStrike" cap="none" normalizeH="0" baseline="0" dirty="0" smtClean="0">
                          <a:ln>
                            <a:noFill/>
                          </a:ln>
                          <a:solidFill>
                            <a:schemeClr val="tx1"/>
                          </a:solidFill>
                          <a:effectLst/>
                          <a:latin typeface="宋体" pitchFamily="2" charset="-122"/>
                          <a:ea typeface="宋体" pitchFamily="2" charset="-122"/>
                        </a:rPr>
                        <a:t>序号</a:t>
                      </a:r>
                      <a:endParaRPr kumimoji="0" lang="zh-CN" altLang="en-US" sz="1200" b="0" i="0" u="none" strike="noStrike" cap="none" normalizeH="0" baseline="0" dirty="0" smtClean="0">
                        <a:ln>
                          <a:noFill/>
                        </a:ln>
                        <a:solidFill>
                          <a:schemeClr val="tx1"/>
                        </a:solidFill>
                        <a:effectLst/>
                        <a:latin typeface="Arial" pitchFamily="34" charset="0"/>
                        <a:ea typeface="黑体" pitchFamily="49" charset="-122"/>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gridSpan="2">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ctr" defTabSz="914400" rtl="0" eaLnBrk="1" fontAlgn="base" latinLnBrk="0" hangingPunct="1">
                        <a:lnSpc>
                          <a:spcPct val="130000"/>
                        </a:lnSpc>
                        <a:spcBef>
                          <a:spcPct val="50000"/>
                        </a:spcBef>
                        <a:spcAft>
                          <a:spcPct val="0"/>
                        </a:spcAft>
                        <a:buClr>
                          <a:schemeClr val="hlink"/>
                        </a:buClr>
                        <a:buSzPct val="70000"/>
                        <a:buFont typeface="Wingdings" pitchFamily="2" charset="2"/>
                        <a:buNone/>
                        <a:tabLst/>
                      </a:pPr>
                      <a:r>
                        <a:rPr kumimoji="0" lang="zh-CN" altLang="en-US" sz="1200" b="1" i="0" u="none" strike="noStrike" cap="none" normalizeH="0" baseline="0" smtClean="0">
                          <a:ln>
                            <a:noFill/>
                          </a:ln>
                          <a:solidFill>
                            <a:schemeClr val="tx1"/>
                          </a:solidFill>
                          <a:effectLst/>
                          <a:latin typeface="宋体" pitchFamily="2" charset="-122"/>
                          <a:ea typeface="宋体" pitchFamily="2" charset="-122"/>
                        </a:rPr>
                        <a:t>重 要 工作 步 骤</a:t>
                      </a:r>
                      <a:endParaRPr kumimoji="0" lang="zh-CN" altLang="en-US" sz="1200" b="0" i="0" u="none" strike="noStrike" cap="none" normalizeH="0" baseline="0" smtClean="0">
                        <a:ln>
                          <a:noFill/>
                        </a:ln>
                        <a:solidFill>
                          <a:schemeClr val="tx1"/>
                        </a:solidFill>
                        <a:effectLst/>
                        <a:latin typeface="Arial" pitchFamily="34" charset="0"/>
                        <a:ea typeface="黑体" pitchFamily="49" charset="-122"/>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hMerge="1">
                  <a:txBody>
                    <a:bodyPr/>
                    <a:lstStyle/>
                    <a:p>
                      <a:endParaRPr lang="zh-CN" altLang="en-US"/>
                    </a:p>
                  </a:txBody>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ctr" defTabSz="914400" rtl="0" eaLnBrk="1" fontAlgn="base" latinLnBrk="0" hangingPunct="1">
                        <a:lnSpc>
                          <a:spcPct val="130000"/>
                        </a:lnSpc>
                        <a:spcBef>
                          <a:spcPct val="50000"/>
                        </a:spcBef>
                        <a:spcAft>
                          <a:spcPct val="0"/>
                        </a:spcAft>
                        <a:buClr>
                          <a:schemeClr val="hlink"/>
                        </a:buClr>
                        <a:buSzPct val="70000"/>
                        <a:buFont typeface="Wingdings" pitchFamily="2" charset="2"/>
                        <a:buNone/>
                        <a:tabLst/>
                      </a:pPr>
                      <a:r>
                        <a:rPr kumimoji="0" lang="zh-CN" altLang="en-US" sz="1200" b="1" i="0" u="none" strike="noStrike" cap="none" normalizeH="0" baseline="0" dirty="0" smtClean="0">
                          <a:ln>
                            <a:noFill/>
                          </a:ln>
                          <a:solidFill>
                            <a:schemeClr val="tx1"/>
                          </a:solidFill>
                          <a:effectLst/>
                          <a:latin typeface="宋体" pitchFamily="2" charset="-122"/>
                          <a:ea typeface="宋体" pitchFamily="2" charset="-122"/>
                        </a:rPr>
                        <a:t>危 险 因 素</a:t>
                      </a:r>
                      <a:endParaRPr kumimoji="0" lang="zh-CN" altLang="en-US" sz="1200" b="0" i="0" u="none" strike="noStrike" cap="none" normalizeH="0" baseline="0" dirty="0" smtClean="0">
                        <a:ln>
                          <a:noFill/>
                        </a:ln>
                        <a:solidFill>
                          <a:schemeClr val="tx1"/>
                        </a:solidFill>
                        <a:effectLst/>
                        <a:latin typeface="Arial" pitchFamily="34" charset="0"/>
                        <a:ea typeface="黑体" pitchFamily="49" charset="-122"/>
                      </a:endParaRPr>
                    </a:p>
                  </a:txBody>
                  <a:tcPr marT="45725" marB="45725" anchor="ct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ctr" defTabSz="914400" rtl="0" eaLnBrk="1" fontAlgn="base" latinLnBrk="0" hangingPunct="1">
                        <a:lnSpc>
                          <a:spcPct val="130000"/>
                        </a:lnSpc>
                        <a:spcBef>
                          <a:spcPct val="50000"/>
                        </a:spcBef>
                        <a:spcAft>
                          <a:spcPct val="0"/>
                        </a:spcAft>
                        <a:buClr>
                          <a:schemeClr val="hlink"/>
                        </a:buClr>
                        <a:buSzPct val="70000"/>
                        <a:buFont typeface="Wingdings" pitchFamily="2" charset="2"/>
                        <a:buNone/>
                        <a:tabLst/>
                      </a:pPr>
                      <a:r>
                        <a:rPr kumimoji="0" lang="zh-CN" altLang="en-US" sz="1200" b="1" i="0" u="none" strike="noStrike" cap="none" normalizeH="0" baseline="0" smtClean="0">
                          <a:ln>
                            <a:noFill/>
                          </a:ln>
                          <a:solidFill>
                            <a:schemeClr val="tx1"/>
                          </a:solidFill>
                          <a:effectLst/>
                          <a:latin typeface="Arial" pitchFamily="34" charset="0"/>
                          <a:ea typeface="黑体" pitchFamily="49" charset="-122"/>
                        </a:rPr>
                        <a:t>危险评估</a:t>
                      </a:r>
                    </a:p>
                  </a:txBody>
                  <a:tcPr marT="45725" marB="45725" anchor="ctr" horzOverflow="overflow">
                    <a:lnL w="254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ctr" defTabSz="914400" rtl="0" eaLnBrk="1" fontAlgn="base" latinLnBrk="0" hangingPunct="1">
                        <a:lnSpc>
                          <a:spcPct val="130000"/>
                        </a:lnSpc>
                        <a:spcBef>
                          <a:spcPct val="50000"/>
                        </a:spcBef>
                        <a:spcAft>
                          <a:spcPct val="0"/>
                        </a:spcAft>
                        <a:buClr>
                          <a:schemeClr val="hlink"/>
                        </a:buClr>
                        <a:buSzPct val="70000"/>
                        <a:buFont typeface="Wingdings" pitchFamily="2" charset="2"/>
                        <a:buNone/>
                        <a:tabLst/>
                      </a:pPr>
                      <a:r>
                        <a:rPr kumimoji="0" lang="zh-CN" altLang="en-US" sz="1200" b="1" i="0" u="none" strike="noStrike" cap="none" normalizeH="0" baseline="0" smtClean="0">
                          <a:ln>
                            <a:noFill/>
                          </a:ln>
                          <a:solidFill>
                            <a:schemeClr val="tx1"/>
                          </a:solidFill>
                          <a:effectLst/>
                          <a:latin typeface="宋体" pitchFamily="2" charset="-122"/>
                          <a:ea typeface="宋体" pitchFamily="2" charset="-122"/>
                        </a:rPr>
                        <a:t>预 控 措 施</a:t>
                      </a:r>
                      <a:endParaRPr kumimoji="0" lang="zh-CN" altLang="en-US" sz="1200" b="1" i="0" u="none" strike="noStrike" cap="none" normalizeH="0" baseline="0" smtClean="0">
                        <a:ln>
                          <a:noFill/>
                        </a:ln>
                        <a:solidFill>
                          <a:schemeClr val="tx1"/>
                        </a:solidFill>
                        <a:effectLst/>
                        <a:latin typeface="Arial" pitchFamily="34" charset="0"/>
                        <a:ea typeface="黑体" pitchFamily="49" charset="-122"/>
                      </a:endParaRP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ctr" defTabSz="914400" rtl="0" eaLnBrk="1" fontAlgn="base" latinLnBrk="0" hangingPunct="1">
                        <a:lnSpc>
                          <a:spcPct val="130000"/>
                        </a:lnSpc>
                        <a:spcBef>
                          <a:spcPct val="50000"/>
                        </a:spcBef>
                        <a:spcAft>
                          <a:spcPct val="0"/>
                        </a:spcAft>
                        <a:buClr>
                          <a:schemeClr val="hlink"/>
                        </a:buClr>
                        <a:buSzPct val="70000"/>
                        <a:buFont typeface="Wingdings" pitchFamily="2" charset="2"/>
                        <a:buNone/>
                        <a:tabLst/>
                      </a:pPr>
                      <a:r>
                        <a:rPr kumimoji="0" lang="zh-CN" altLang="en-US" sz="1200" b="1" i="0" u="none" strike="noStrike" cap="none" normalizeH="0" baseline="0" smtClean="0">
                          <a:ln>
                            <a:noFill/>
                          </a:ln>
                          <a:solidFill>
                            <a:schemeClr val="tx1"/>
                          </a:solidFill>
                          <a:effectLst/>
                          <a:latin typeface="Arial" pitchFamily="34" charset="0"/>
                          <a:ea typeface="黑体" pitchFamily="49" charset="-122"/>
                        </a:rPr>
                        <a:t>危险评估</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ctr" defTabSz="914400" rtl="0" eaLnBrk="1" fontAlgn="base" latinLnBrk="0" hangingPunct="1">
                        <a:lnSpc>
                          <a:spcPct val="130000"/>
                        </a:lnSpc>
                        <a:spcBef>
                          <a:spcPct val="50000"/>
                        </a:spcBef>
                        <a:spcAft>
                          <a:spcPct val="0"/>
                        </a:spcAft>
                        <a:buClr>
                          <a:schemeClr val="hlink"/>
                        </a:buClr>
                        <a:buSzPct val="70000"/>
                        <a:buFont typeface="Wingdings" pitchFamily="2" charset="2"/>
                        <a:buNone/>
                        <a:tabLst/>
                      </a:pPr>
                      <a:r>
                        <a:rPr kumimoji="0" lang="zh-CN" altLang="en-US" sz="1200" b="1" i="0" u="none" strike="noStrike" cap="none" normalizeH="0" baseline="0" smtClean="0">
                          <a:ln>
                            <a:noFill/>
                          </a:ln>
                          <a:solidFill>
                            <a:schemeClr val="tx1"/>
                          </a:solidFill>
                          <a:effectLst/>
                          <a:latin typeface="宋体" pitchFamily="2" charset="-122"/>
                          <a:ea typeface="宋体" pitchFamily="2" charset="-122"/>
                        </a:rPr>
                        <a:t>负责人</a:t>
                      </a:r>
                      <a:endParaRPr kumimoji="0" lang="zh-CN" altLang="en-US" sz="1200" b="0" i="0" u="none" strike="noStrike" cap="none" normalizeH="0" baseline="0" smtClean="0">
                        <a:ln>
                          <a:noFill/>
                        </a:ln>
                        <a:solidFill>
                          <a:schemeClr val="tx1"/>
                        </a:solidFill>
                        <a:effectLst/>
                        <a:latin typeface="Arial" pitchFamily="34" charset="0"/>
                        <a:ea typeface="黑体" pitchFamily="49" charset="-122"/>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ctr" defTabSz="914400" rtl="0" eaLnBrk="1" fontAlgn="base" latinLnBrk="0" hangingPunct="1">
                        <a:lnSpc>
                          <a:spcPct val="130000"/>
                        </a:lnSpc>
                        <a:spcBef>
                          <a:spcPct val="50000"/>
                        </a:spcBef>
                        <a:spcAft>
                          <a:spcPct val="0"/>
                        </a:spcAft>
                        <a:buClr>
                          <a:schemeClr val="hlink"/>
                        </a:buClr>
                        <a:buSzPct val="70000"/>
                        <a:buFont typeface="Wingdings" pitchFamily="2" charset="2"/>
                        <a:buNone/>
                        <a:tabLst/>
                      </a:pPr>
                      <a:r>
                        <a:rPr kumimoji="0" lang="zh-CN" altLang="en-US" sz="1200" b="1" i="0" u="none" strike="noStrike" cap="none" normalizeH="0" baseline="0" smtClean="0">
                          <a:ln>
                            <a:noFill/>
                          </a:ln>
                          <a:solidFill>
                            <a:schemeClr val="tx1"/>
                          </a:solidFill>
                          <a:effectLst/>
                          <a:latin typeface="宋体" pitchFamily="2" charset="-122"/>
                          <a:ea typeface="宋体" pitchFamily="2" charset="-122"/>
                        </a:rPr>
                        <a:t>已实施</a:t>
                      </a:r>
                      <a:endParaRPr kumimoji="0" lang="zh-CN" altLang="en-US" sz="1200" b="0" i="0" u="none" strike="noStrike" cap="none" normalizeH="0" baseline="0" smtClean="0">
                        <a:ln>
                          <a:noFill/>
                        </a:ln>
                        <a:solidFill>
                          <a:schemeClr val="tx1"/>
                        </a:solidFill>
                        <a:effectLst/>
                        <a:latin typeface="Arial" pitchFamily="34" charset="0"/>
                        <a:ea typeface="黑体" pitchFamily="49" charset="-122"/>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ctr" defTabSz="914400" rtl="0" eaLnBrk="1" fontAlgn="base" latinLnBrk="0" hangingPunct="1">
                        <a:lnSpc>
                          <a:spcPct val="130000"/>
                        </a:lnSpc>
                        <a:spcBef>
                          <a:spcPct val="50000"/>
                        </a:spcBef>
                        <a:spcAft>
                          <a:spcPct val="0"/>
                        </a:spcAft>
                        <a:buClr>
                          <a:schemeClr val="hlink"/>
                        </a:buClr>
                        <a:buSzPct val="70000"/>
                        <a:buFont typeface="Wingdings" pitchFamily="2" charset="2"/>
                        <a:buNone/>
                        <a:tabLst/>
                      </a:pPr>
                      <a:r>
                        <a:rPr kumimoji="0" lang="zh-CN" altLang="en-US" sz="1200" b="1" i="0" u="none" strike="noStrike" cap="none" normalizeH="0" baseline="0" smtClean="0">
                          <a:ln>
                            <a:noFill/>
                          </a:ln>
                          <a:solidFill>
                            <a:schemeClr val="tx1"/>
                          </a:solidFill>
                          <a:effectLst/>
                          <a:latin typeface="宋体" pitchFamily="2" charset="-122"/>
                          <a:ea typeface="宋体" pitchFamily="2" charset="-122"/>
                        </a:rPr>
                        <a:t>已恢复</a:t>
                      </a:r>
                      <a:endParaRPr kumimoji="0" lang="zh-CN" altLang="en-US" sz="1200" b="0" i="0" u="none" strike="noStrike" cap="none" normalizeH="0" baseline="0" smtClean="0">
                        <a:ln>
                          <a:noFill/>
                        </a:ln>
                        <a:solidFill>
                          <a:schemeClr val="tx1"/>
                        </a:solidFill>
                        <a:effectLst/>
                        <a:latin typeface="Arial" pitchFamily="34" charset="0"/>
                        <a:ea typeface="黑体" pitchFamily="49" charset="-122"/>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r h="506448">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ctr" defTabSz="914400" rtl="0" eaLnBrk="1" fontAlgn="base" latinLnBrk="0" hangingPunct="1">
                        <a:lnSpc>
                          <a:spcPct val="130000"/>
                        </a:lnSpc>
                        <a:spcBef>
                          <a:spcPct val="50000"/>
                        </a:spcBef>
                        <a:spcAft>
                          <a:spcPct val="0"/>
                        </a:spcAft>
                        <a:buClr>
                          <a:schemeClr val="hlink"/>
                        </a:buClr>
                        <a:buSzPct val="70000"/>
                        <a:buFont typeface="Wingdings" pitchFamily="2" charset="2"/>
                        <a:buNone/>
                        <a:tabLst/>
                      </a:pPr>
                      <a:r>
                        <a:rPr kumimoji="0" lang="en-US" altLang="zh-CN" sz="1200" b="0" i="0" u="none" strike="noStrike" cap="none" normalizeH="0" baseline="0" smtClean="0">
                          <a:ln>
                            <a:noFill/>
                          </a:ln>
                          <a:solidFill>
                            <a:schemeClr val="tx1"/>
                          </a:solidFill>
                          <a:effectLst/>
                          <a:latin typeface="Arial" pitchFamily="34" charset="0"/>
                          <a:ea typeface="仿宋_GB2312" pitchFamily="49" charset="-122"/>
                        </a:rPr>
                        <a:t>1</a:t>
                      </a:r>
                      <a:endParaRPr kumimoji="0" lang="en-US" altLang="zh-CN" sz="1200" b="0" i="0" u="none" strike="noStrike" cap="none" normalizeH="0" baseline="0" smtClean="0">
                        <a:ln>
                          <a:noFill/>
                        </a:ln>
                        <a:solidFill>
                          <a:schemeClr val="tx1"/>
                        </a:solidFill>
                        <a:effectLst/>
                        <a:latin typeface="Arial" pitchFamily="34" charset="0"/>
                        <a:ea typeface="黑体" pitchFamily="49" charset="-122"/>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gridSpan="2">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zh-CN" altLang="en-US" sz="1600" b="1" i="0" u="none" strike="noStrike" cap="none" normalizeH="0" baseline="0" smtClean="0">
                          <a:ln>
                            <a:noFill/>
                          </a:ln>
                          <a:solidFill>
                            <a:schemeClr val="tx1"/>
                          </a:solidFill>
                          <a:effectLst/>
                          <a:latin typeface="Arial" pitchFamily="34" charset="0"/>
                          <a:ea typeface="宋体" pitchFamily="2" charset="-122"/>
                        </a:rPr>
                        <a:t>搬梯子</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hMerge="1">
                  <a:txBody>
                    <a:bodyPr/>
                    <a:lstStyle/>
                    <a:p>
                      <a:endParaRPr lang="zh-CN" altLang="en-US"/>
                    </a:p>
                  </a:txBody>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zh-CN" altLang="en-US" sz="1600" b="1" i="0" u="none" strike="noStrike" cap="none" normalizeH="0" baseline="0" smtClean="0">
                          <a:ln>
                            <a:noFill/>
                          </a:ln>
                          <a:solidFill>
                            <a:schemeClr val="tx1"/>
                          </a:solidFill>
                          <a:effectLst/>
                          <a:latin typeface="Arial" pitchFamily="34" charset="0"/>
                          <a:ea typeface="宋体" pitchFamily="2" charset="-122"/>
                        </a:rPr>
                        <a:t>碰撞、机械夹伤</a:t>
                      </a:r>
                    </a:p>
                  </a:txBody>
                  <a:tcPr marT="45725" marB="45725" anchor="ct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zh-CN" altLang="en-US" sz="1600" b="1" i="0" u="none" strike="noStrike" cap="none" normalizeH="0" baseline="0" smtClean="0">
                          <a:ln>
                            <a:noFill/>
                          </a:ln>
                          <a:solidFill>
                            <a:schemeClr val="tx1"/>
                          </a:solidFill>
                          <a:effectLst/>
                          <a:latin typeface="Arial" pitchFamily="34" charset="0"/>
                          <a:ea typeface="宋体" pitchFamily="2" charset="-122"/>
                        </a:rPr>
                        <a:t>轻</a:t>
                      </a:r>
                    </a:p>
                  </a:txBody>
                  <a:tcPr marT="45725" marB="45725" horzOverflow="overflow">
                    <a:lnL w="254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zh-CN" altLang="zh-CN" sz="1200" b="0" i="0" u="none" strike="noStrike" cap="none" normalizeH="0" baseline="0" smtClean="0">
                        <a:ln>
                          <a:noFill/>
                        </a:ln>
                        <a:solidFill>
                          <a:schemeClr val="tx1"/>
                        </a:solidFill>
                        <a:effectLst/>
                        <a:latin typeface="Arial" pitchFamily="34" charset="0"/>
                        <a:ea typeface="宋体" pitchFamily="2" charset="-122"/>
                      </a:endParaRP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zh-CN" altLang="en-US" sz="1600" b="1" i="0" u="none" strike="noStrike" cap="none" normalizeH="0" baseline="0" smtClean="0">
                          <a:ln>
                            <a:noFill/>
                          </a:ln>
                          <a:solidFill>
                            <a:schemeClr val="tx1"/>
                          </a:solidFill>
                          <a:effectLst/>
                          <a:latin typeface="Arial" pitchFamily="34" charset="0"/>
                          <a:ea typeface="宋体" pitchFamily="2" charset="-122"/>
                        </a:rPr>
                        <a:t>轻</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zh-CN" altLang="zh-CN" sz="1200" b="0" i="0" u="none" strike="noStrike" cap="none" normalizeH="0" baseline="0" smtClean="0">
                        <a:ln>
                          <a:noFill/>
                        </a:ln>
                        <a:solidFill>
                          <a:schemeClr val="tx1"/>
                        </a:solidFill>
                        <a:effectLst/>
                        <a:latin typeface="Arial" pitchFamily="34" charset="0"/>
                        <a:ea typeface="宋体" pitchFamily="2" charset="-122"/>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zh-CN" altLang="zh-CN" sz="1200" b="0" i="0" u="none" strike="noStrike" cap="none" normalizeH="0" baseline="0" smtClean="0">
                        <a:ln>
                          <a:noFill/>
                        </a:ln>
                        <a:solidFill>
                          <a:schemeClr val="tx1"/>
                        </a:solidFill>
                        <a:effectLst/>
                        <a:latin typeface="Arial" pitchFamily="34" charset="0"/>
                        <a:ea typeface="宋体" pitchFamily="2" charset="-122"/>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zh-CN" altLang="zh-CN" sz="1200" b="0" i="0" u="none" strike="noStrike" cap="none" normalizeH="0" baseline="0" smtClean="0">
                        <a:ln>
                          <a:noFill/>
                        </a:ln>
                        <a:solidFill>
                          <a:schemeClr val="tx1"/>
                        </a:solidFill>
                        <a:effectLst/>
                        <a:latin typeface="Arial" pitchFamily="34" charset="0"/>
                        <a:ea typeface="宋体" pitchFamily="2" charset="-122"/>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1"/>
                  </a:ext>
                </a:extLst>
              </a:tr>
              <a:tr h="447515">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ctr" defTabSz="914400" rtl="0" eaLnBrk="1" fontAlgn="base" latinLnBrk="0" hangingPunct="1">
                        <a:lnSpc>
                          <a:spcPct val="130000"/>
                        </a:lnSpc>
                        <a:spcBef>
                          <a:spcPct val="50000"/>
                        </a:spcBef>
                        <a:spcAft>
                          <a:spcPct val="0"/>
                        </a:spcAft>
                        <a:buClr>
                          <a:schemeClr val="hlink"/>
                        </a:buClr>
                        <a:buSzPct val="70000"/>
                        <a:buFont typeface="Wingdings" pitchFamily="2" charset="2"/>
                        <a:buNone/>
                        <a:tabLst/>
                      </a:pPr>
                      <a:r>
                        <a:rPr kumimoji="0" lang="en-US" altLang="zh-CN" sz="1200" b="0" i="0" u="none" strike="noStrike" cap="none" normalizeH="0" baseline="0" smtClean="0">
                          <a:ln>
                            <a:noFill/>
                          </a:ln>
                          <a:solidFill>
                            <a:schemeClr val="tx1"/>
                          </a:solidFill>
                          <a:effectLst/>
                          <a:latin typeface="Arial" pitchFamily="34" charset="0"/>
                          <a:ea typeface="仿宋_GB2312" pitchFamily="49" charset="-122"/>
                        </a:rPr>
                        <a:t>2</a:t>
                      </a:r>
                      <a:endParaRPr kumimoji="0" lang="en-US" altLang="zh-CN" sz="1200" b="0" i="0" u="none" strike="noStrike" cap="none" normalizeH="0" baseline="0" smtClean="0">
                        <a:ln>
                          <a:noFill/>
                        </a:ln>
                        <a:solidFill>
                          <a:schemeClr val="tx1"/>
                        </a:solidFill>
                        <a:effectLst/>
                        <a:latin typeface="Arial" pitchFamily="34" charset="0"/>
                        <a:ea typeface="黑体" pitchFamily="49" charset="-122"/>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gridSpan="2">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zh-CN" altLang="en-US" sz="1600" b="1" i="0" u="none" strike="noStrike" cap="none" normalizeH="0" baseline="0" smtClean="0">
                          <a:ln>
                            <a:noFill/>
                          </a:ln>
                          <a:solidFill>
                            <a:schemeClr val="tx1"/>
                          </a:solidFill>
                          <a:effectLst/>
                          <a:latin typeface="Arial" pitchFamily="34" charset="0"/>
                          <a:ea typeface="宋体" pitchFamily="2" charset="-122"/>
                        </a:rPr>
                        <a:t>支好梯子</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hMerge="1">
                  <a:txBody>
                    <a:bodyPr/>
                    <a:lstStyle/>
                    <a:p>
                      <a:endParaRPr lang="zh-CN" altLang="en-US"/>
                    </a:p>
                  </a:txBody>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zh-CN" altLang="zh-CN" sz="1600" b="1" i="0" u="none" strike="noStrike" cap="none" normalizeH="0" baseline="0" smtClean="0">
                        <a:ln>
                          <a:noFill/>
                        </a:ln>
                        <a:solidFill>
                          <a:schemeClr val="tx1"/>
                        </a:solidFill>
                        <a:effectLst/>
                        <a:latin typeface="Arial" pitchFamily="34" charset="0"/>
                        <a:ea typeface="宋体" pitchFamily="2" charset="-122"/>
                      </a:endParaRPr>
                    </a:p>
                  </a:txBody>
                  <a:tcPr marT="45725" marB="45725" anchor="ct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zh-CN" altLang="zh-CN" sz="1600" b="1" i="0" u="none" strike="noStrike" cap="none" normalizeH="0" baseline="0" smtClean="0">
                        <a:ln>
                          <a:noFill/>
                        </a:ln>
                        <a:solidFill>
                          <a:schemeClr val="tx1"/>
                        </a:solidFill>
                        <a:effectLst/>
                        <a:latin typeface="Arial" pitchFamily="34" charset="0"/>
                        <a:ea typeface="宋体" pitchFamily="2" charset="-122"/>
                      </a:endParaRPr>
                    </a:p>
                  </a:txBody>
                  <a:tcPr marT="45725" marB="45725" horzOverflow="overflow">
                    <a:lnL w="254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zh-CN" altLang="zh-CN" sz="1200" b="0" i="0" u="none" strike="noStrike" cap="none" normalizeH="0" baseline="0" smtClean="0">
                        <a:ln>
                          <a:noFill/>
                        </a:ln>
                        <a:solidFill>
                          <a:schemeClr val="tx1"/>
                        </a:solidFill>
                        <a:effectLst/>
                        <a:latin typeface="Arial" pitchFamily="34" charset="0"/>
                        <a:ea typeface="宋体" pitchFamily="2" charset="-122"/>
                      </a:endParaRP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zh-CN" altLang="zh-CN" sz="1200" b="0" i="0" u="none" strike="noStrike" cap="none" normalizeH="0" baseline="0" smtClean="0">
                        <a:ln>
                          <a:noFill/>
                        </a:ln>
                        <a:solidFill>
                          <a:schemeClr val="tx1"/>
                        </a:solidFill>
                        <a:effectLst/>
                        <a:latin typeface="Arial" pitchFamily="34" charset="0"/>
                        <a:ea typeface="宋体" pitchFamily="2" charset="-122"/>
                      </a:endParaRPr>
                    </a:p>
                  </a:txBody>
                  <a:tcPr marT="45725" marB="45725"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zh-CN" altLang="zh-CN" sz="1200" b="0" i="0" u="none" strike="noStrike" cap="none" normalizeH="0" baseline="0" smtClean="0">
                        <a:ln>
                          <a:noFill/>
                        </a:ln>
                        <a:solidFill>
                          <a:schemeClr val="tx1"/>
                        </a:solidFill>
                        <a:effectLst/>
                        <a:latin typeface="Arial" pitchFamily="34" charset="0"/>
                        <a:ea typeface="宋体" pitchFamily="2" charset="-122"/>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zh-CN" altLang="zh-CN" sz="1200" b="0" i="0" u="none" strike="noStrike" cap="none" normalizeH="0" baseline="0" smtClean="0">
                        <a:ln>
                          <a:noFill/>
                        </a:ln>
                        <a:solidFill>
                          <a:schemeClr val="tx1"/>
                        </a:solidFill>
                        <a:effectLst/>
                        <a:latin typeface="Arial" pitchFamily="34" charset="0"/>
                        <a:ea typeface="宋体" pitchFamily="2" charset="-122"/>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zh-CN" altLang="zh-CN" sz="1200" b="0" i="0" u="none" strike="noStrike" cap="none" normalizeH="0" baseline="0" smtClean="0">
                        <a:ln>
                          <a:noFill/>
                        </a:ln>
                        <a:solidFill>
                          <a:schemeClr val="tx1"/>
                        </a:solidFill>
                        <a:effectLst/>
                        <a:latin typeface="Arial" pitchFamily="34" charset="0"/>
                        <a:ea typeface="宋体" pitchFamily="2" charset="-122"/>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2"/>
                  </a:ext>
                </a:extLst>
              </a:tr>
              <a:tr h="587953">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ctr" defTabSz="914400" rtl="0" eaLnBrk="1" fontAlgn="base" latinLnBrk="0" hangingPunct="1">
                        <a:lnSpc>
                          <a:spcPct val="130000"/>
                        </a:lnSpc>
                        <a:spcBef>
                          <a:spcPct val="50000"/>
                        </a:spcBef>
                        <a:spcAft>
                          <a:spcPct val="0"/>
                        </a:spcAft>
                        <a:buClr>
                          <a:schemeClr val="hlink"/>
                        </a:buClr>
                        <a:buSzPct val="70000"/>
                        <a:buFont typeface="Wingdings" pitchFamily="2" charset="2"/>
                        <a:buNone/>
                        <a:tabLst/>
                      </a:pPr>
                      <a:r>
                        <a:rPr kumimoji="0" lang="en-US" altLang="zh-CN" sz="1200" b="0" i="0" u="none" strike="noStrike" cap="none" normalizeH="0" baseline="0" smtClean="0">
                          <a:ln>
                            <a:noFill/>
                          </a:ln>
                          <a:solidFill>
                            <a:schemeClr val="tx1"/>
                          </a:solidFill>
                          <a:effectLst/>
                          <a:latin typeface="Arial" pitchFamily="34" charset="0"/>
                          <a:ea typeface="仿宋_GB2312" pitchFamily="49" charset="-122"/>
                        </a:rPr>
                        <a:t>3</a:t>
                      </a:r>
                      <a:endParaRPr kumimoji="0" lang="en-US" altLang="zh-CN" sz="1200" b="0" i="0" u="none" strike="noStrike" cap="none" normalizeH="0" baseline="0" smtClean="0">
                        <a:ln>
                          <a:noFill/>
                        </a:ln>
                        <a:solidFill>
                          <a:schemeClr val="tx1"/>
                        </a:solidFill>
                        <a:effectLst/>
                        <a:latin typeface="Arial" pitchFamily="34" charset="0"/>
                        <a:ea typeface="黑体" pitchFamily="49" charset="-122"/>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gridSpan="2">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zh-CN" altLang="en-US" sz="1600" b="1" i="0" u="none" strike="noStrike" cap="none" normalizeH="0" baseline="0" dirty="0" smtClean="0">
                          <a:ln>
                            <a:noFill/>
                          </a:ln>
                          <a:solidFill>
                            <a:schemeClr val="tx1"/>
                          </a:solidFill>
                          <a:effectLst/>
                          <a:latin typeface="Arial" pitchFamily="34" charset="0"/>
                          <a:ea typeface="宋体" pitchFamily="2" charset="-122"/>
                        </a:rPr>
                        <a:t>上梯子</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hMerge="1">
                  <a:txBody>
                    <a:bodyPr/>
                    <a:lstStyle/>
                    <a:p>
                      <a:endParaRPr lang="zh-CN" altLang="en-US"/>
                    </a:p>
                  </a:txBody>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zh-CN" altLang="en-US" sz="1600" b="1" i="0" u="none" strike="noStrike" cap="none" normalizeH="0" baseline="0" smtClean="0">
                          <a:ln>
                            <a:noFill/>
                          </a:ln>
                          <a:solidFill>
                            <a:schemeClr val="tx1"/>
                          </a:solidFill>
                          <a:effectLst/>
                          <a:latin typeface="Arial" pitchFamily="34" charset="0"/>
                          <a:ea typeface="宋体" pitchFamily="2" charset="-122"/>
                        </a:rPr>
                        <a:t>摔倒、梯子滑倒</a:t>
                      </a:r>
                    </a:p>
                  </a:txBody>
                  <a:tcPr marT="45725" marB="45725" anchor="ct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zh-CN" altLang="en-US" sz="1600" b="1" i="0" u="none" strike="noStrike" cap="none" normalizeH="0" baseline="0" smtClean="0">
                          <a:ln>
                            <a:noFill/>
                          </a:ln>
                          <a:solidFill>
                            <a:schemeClr val="tx1"/>
                          </a:solidFill>
                          <a:effectLst/>
                          <a:latin typeface="Arial" pitchFamily="34" charset="0"/>
                          <a:ea typeface="宋体" pitchFamily="2" charset="-122"/>
                        </a:rPr>
                        <a:t>中</a:t>
                      </a:r>
                    </a:p>
                  </a:txBody>
                  <a:tcPr marT="45725" marB="45725" horzOverflow="overflow">
                    <a:lnL w="254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altLang="zh-CN" sz="800" b="0" i="0" u="none" strike="noStrike" cap="none" normalizeH="0" baseline="0" dirty="0" smtClean="0">
                          <a:ln>
                            <a:noFill/>
                          </a:ln>
                          <a:solidFill>
                            <a:schemeClr val="tx1"/>
                          </a:solidFill>
                          <a:effectLst/>
                          <a:latin typeface="Arial" pitchFamily="34" charset="0"/>
                          <a:ea typeface="宋体" pitchFamily="2" charset="-122"/>
                        </a:rPr>
                        <a:t>1</a:t>
                      </a:r>
                      <a:r>
                        <a:rPr kumimoji="0" lang="zh-CN" altLang="en-US" sz="800" b="0" i="0" u="none" strike="noStrike" cap="none" normalizeH="0" baseline="0" dirty="0" smtClean="0">
                          <a:ln>
                            <a:noFill/>
                          </a:ln>
                          <a:solidFill>
                            <a:schemeClr val="tx1"/>
                          </a:solidFill>
                          <a:effectLst/>
                          <a:latin typeface="Arial" pitchFamily="34" charset="0"/>
                          <a:ea typeface="宋体" pitchFamily="2" charset="-122"/>
                        </a:rPr>
                        <a:t>、爬梯时手里不要拿东西</a:t>
                      </a:r>
                    </a:p>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altLang="zh-CN" sz="800" b="0" i="0" u="none" strike="noStrike" cap="none" normalizeH="0" baseline="0" dirty="0" smtClean="0">
                          <a:ln>
                            <a:noFill/>
                          </a:ln>
                          <a:solidFill>
                            <a:schemeClr val="tx1"/>
                          </a:solidFill>
                          <a:effectLst/>
                          <a:latin typeface="Arial" pitchFamily="34" charset="0"/>
                          <a:ea typeface="宋体" pitchFamily="2" charset="-122"/>
                        </a:rPr>
                        <a:t>2</a:t>
                      </a:r>
                      <a:r>
                        <a:rPr kumimoji="0" lang="zh-CN" altLang="en-US" sz="800" b="0" i="0" u="none" strike="noStrike" cap="none" normalizeH="0" baseline="0" dirty="0" smtClean="0">
                          <a:ln>
                            <a:noFill/>
                          </a:ln>
                          <a:solidFill>
                            <a:schemeClr val="tx1"/>
                          </a:solidFill>
                          <a:effectLst/>
                          <a:latin typeface="Arial" pitchFamily="34" charset="0"/>
                          <a:ea typeface="宋体" pitchFamily="2" charset="-122"/>
                        </a:rPr>
                        <a:t>、要有人扶梯子监护</a:t>
                      </a:r>
                    </a:p>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altLang="zh-CN" sz="800" b="0" i="0" u="none" strike="noStrike" cap="none" normalizeH="0" baseline="0" dirty="0" smtClean="0">
                          <a:ln>
                            <a:noFill/>
                          </a:ln>
                          <a:solidFill>
                            <a:schemeClr val="tx1"/>
                          </a:solidFill>
                          <a:effectLst/>
                          <a:latin typeface="Arial" pitchFamily="34" charset="0"/>
                          <a:ea typeface="宋体" pitchFamily="2" charset="-122"/>
                        </a:rPr>
                        <a:t>3</a:t>
                      </a:r>
                      <a:r>
                        <a:rPr kumimoji="0" lang="zh-CN" altLang="en-US" sz="800" b="0" i="0" u="none" strike="noStrike" cap="none" normalizeH="0" baseline="0" dirty="0" smtClean="0">
                          <a:ln>
                            <a:noFill/>
                          </a:ln>
                          <a:solidFill>
                            <a:schemeClr val="tx1"/>
                          </a:solidFill>
                          <a:effectLst/>
                          <a:latin typeface="Arial" pitchFamily="34" charset="0"/>
                          <a:ea typeface="宋体" pitchFamily="2" charset="-122"/>
                        </a:rPr>
                        <a:t>、梯子上端与构件捆绑</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zh-CN" altLang="en-US" sz="1600" b="1" i="0" u="none" strike="noStrike" cap="none" normalizeH="0" baseline="0" smtClean="0">
                          <a:ln>
                            <a:noFill/>
                          </a:ln>
                          <a:solidFill>
                            <a:schemeClr val="tx1"/>
                          </a:solidFill>
                          <a:effectLst/>
                          <a:latin typeface="Arial" pitchFamily="34" charset="0"/>
                          <a:ea typeface="宋体" pitchFamily="2" charset="-122"/>
                        </a:rPr>
                        <a:t>轻</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zh-CN" altLang="zh-CN" sz="1200" b="0" i="0" u="none" strike="noStrike" cap="none" normalizeH="0" baseline="0" smtClean="0">
                        <a:ln>
                          <a:noFill/>
                        </a:ln>
                        <a:solidFill>
                          <a:schemeClr val="tx1"/>
                        </a:solidFill>
                        <a:effectLst/>
                        <a:latin typeface="Arial" pitchFamily="34" charset="0"/>
                        <a:ea typeface="宋体" pitchFamily="2" charset="-122"/>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zh-CN" altLang="zh-CN" sz="1200" b="0" i="0" u="none" strike="noStrike" cap="none" normalizeH="0" baseline="0" smtClean="0">
                        <a:ln>
                          <a:noFill/>
                        </a:ln>
                        <a:solidFill>
                          <a:schemeClr val="tx1"/>
                        </a:solidFill>
                        <a:effectLst/>
                        <a:latin typeface="Arial" pitchFamily="34" charset="0"/>
                        <a:ea typeface="宋体" pitchFamily="2" charset="-122"/>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zh-CN" altLang="zh-CN" sz="1200" b="0" i="0" u="none" strike="noStrike" cap="none" normalizeH="0" baseline="0" smtClean="0">
                        <a:ln>
                          <a:noFill/>
                        </a:ln>
                        <a:solidFill>
                          <a:schemeClr val="tx1"/>
                        </a:solidFill>
                        <a:effectLst/>
                        <a:latin typeface="Arial" pitchFamily="34" charset="0"/>
                        <a:ea typeface="宋体" pitchFamily="2" charset="-122"/>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3"/>
                  </a:ext>
                </a:extLst>
              </a:tr>
              <a:tr h="453364">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ctr" defTabSz="914400" rtl="0" eaLnBrk="1" fontAlgn="base" latinLnBrk="0" hangingPunct="1">
                        <a:lnSpc>
                          <a:spcPct val="130000"/>
                        </a:lnSpc>
                        <a:spcBef>
                          <a:spcPct val="50000"/>
                        </a:spcBef>
                        <a:spcAft>
                          <a:spcPct val="0"/>
                        </a:spcAft>
                        <a:buClr>
                          <a:schemeClr val="hlink"/>
                        </a:buClr>
                        <a:buSzPct val="70000"/>
                        <a:buFont typeface="Wingdings" pitchFamily="2" charset="2"/>
                        <a:buNone/>
                        <a:tabLst/>
                      </a:pPr>
                      <a:r>
                        <a:rPr kumimoji="0" lang="en-US" altLang="zh-CN" sz="1200" b="0" i="0" u="none" strike="noStrike" cap="none" normalizeH="0" baseline="0" smtClean="0">
                          <a:ln>
                            <a:noFill/>
                          </a:ln>
                          <a:solidFill>
                            <a:schemeClr val="tx1"/>
                          </a:solidFill>
                          <a:effectLst/>
                          <a:latin typeface="Arial" pitchFamily="34" charset="0"/>
                          <a:ea typeface="仿宋_GB2312" pitchFamily="49" charset="-122"/>
                        </a:rPr>
                        <a:t>4</a:t>
                      </a:r>
                      <a:endParaRPr kumimoji="0" lang="en-US" altLang="zh-CN" sz="1200" b="0" i="0" u="none" strike="noStrike" cap="none" normalizeH="0" baseline="0" smtClean="0">
                        <a:ln>
                          <a:noFill/>
                        </a:ln>
                        <a:solidFill>
                          <a:schemeClr val="tx1"/>
                        </a:solidFill>
                        <a:effectLst/>
                        <a:latin typeface="Arial" pitchFamily="34" charset="0"/>
                        <a:ea typeface="黑体" pitchFamily="49" charset="-122"/>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gridSpan="2">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zh-CN" altLang="en-US" sz="1600" b="1" i="0" u="none" strike="noStrike" cap="none" normalizeH="0" baseline="0" smtClean="0">
                          <a:ln>
                            <a:noFill/>
                          </a:ln>
                          <a:solidFill>
                            <a:schemeClr val="tx1"/>
                          </a:solidFill>
                          <a:effectLst/>
                          <a:latin typeface="Arial" pitchFamily="34" charset="0"/>
                          <a:ea typeface="宋体" pitchFamily="2" charset="-122"/>
                        </a:rPr>
                        <a:t>换灯泡</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hMerge="1">
                  <a:txBody>
                    <a:bodyPr/>
                    <a:lstStyle/>
                    <a:p>
                      <a:endParaRPr lang="zh-CN" altLang="en-US"/>
                    </a:p>
                  </a:txBody>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zh-CN" altLang="en-US" sz="1600" b="1" i="0" u="none" strike="noStrike" cap="none" normalizeH="0" baseline="0" dirty="0" smtClean="0">
                          <a:ln>
                            <a:noFill/>
                          </a:ln>
                          <a:solidFill>
                            <a:schemeClr val="tx1"/>
                          </a:solidFill>
                          <a:effectLst/>
                          <a:latin typeface="Arial" pitchFamily="34" charset="0"/>
                          <a:ea typeface="宋体" pitchFamily="2" charset="-122"/>
                        </a:rPr>
                        <a:t>触电、高处坠落</a:t>
                      </a:r>
                    </a:p>
                  </a:txBody>
                  <a:tcPr marT="45725" marB="45725" anchor="ct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zh-CN" altLang="en-US" sz="1600" b="1" i="0" u="none" strike="noStrike" cap="none" normalizeH="0" baseline="0" smtClean="0">
                          <a:ln>
                            <a:noFill/>
                          </a:ln>
                          <a:solidFill>
                            <a:schemeClr val="tx1"/>
                          </a:solidFill>
                          <a:effectLst/>
                          <a:latin typeface="Arial" pitchFamily="34" charset="0"/>
                          <a:ea typeface="宋体" pitchFamily="2" charset="-122"/>
                        </a:rPr>
                        <a:t>高</a:t>
                      </a:r>
                    </a:p>
                  </a:txBody>
                  <a:tcPr marT="45725" marB="45725" horzOverflow="overflow">
                    <a:lnL w="254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altLang="zh-CN" sz="1000" b="0" i="0" u="none" strike="noStrike" cap="none" normalizeH="0" baseline="0" smtClean="0">
                          <a:ln>
                            <a:noFill/>
                          </a:ln>
                          <a:solidFill>
                            <a:schemeClr val="tx1"/>
                          </a:solidFill>
                          <a:effectLst/>
                          <a:latin typeface="Arial" pitchFamily="34" charset="0"/>
                          <a:ea typeface="宋体" pitchFamily="2" charset="-122"/>
                        </a:rPr>
                        <a:t>1</a:t>
                      </a:r>
                      <a:r>
                        <a:rPr kumimoji="0" lang="zh-CN" altLang="en-US" sz="1000" b="0" i="0" u="none" strike="noStrike" cap="none" normalizeH="0" baseline="0" smtClean="0">
                          <a:ln>
                            <a:noFill/>
                          </a:ln>
                          <a:solidFill>
                            <a:schemeClr val="tx1"/>
                          </a:solidFill>
                          <a:effectLst/>
                          <a:latin typeface="Arial" pitchFamily="34" charset="0"/>
                          <a:ea typeface="宋体" pitchFamily="2" charset="-122"/>
                        </a:rPr>
                        <a:t>、</a:t>
                      </a:r>
                      <a:r>
                        <a:rPr kumimoji="0" lang="zh-CN" altLang="en-US" sz="800" b="0" i="0" u="none" strike="noStrike" cap="none" normalizeH="0" baseline="0" smtClean="0">
                          <a:ln>
                            <a:noFill/>
                          </a:ln>
                          <a:solidFill>
                            <a:schemeClr val="tx1"/>
                          </a:solidFill>
                          <a:effectLst/>
                          <a:latin typeface="Arial" pitchFamily="34" charset="0"/>
                          <a:ea typeface="宋体" pitchFamily="2" charset="-122"/>
                        </a:rPr>
                        <a:t>关闭开关隔离电源</a:t>
                      </a:r>
                    </a:p>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altLang="zh-CN" sz="800" b="0" i="0" u="none" strike="noStrike" cap="none" normalizeH="0" baseline="0" smtClean="0">
                          <a:ln>
                            <a:noFill/>
                          </a:ln>
                          <a:solidFill>
                            <a:schemeClr val="tx1"/>
                          </a:solidFill>
                          <a:effectLst/>
                          <a:latin typeface="Arial" pitchFamily="34" charset="0"/>
                          <a:ea typeface="宋体" pitchFamily="2" charset="-122"/>
                        </a:rPr>
                        <a:t>2</a:t>
                      </a:r>
                      <a:r>
                        <a:rPr kumimoji="0" lang="zh-CN" altLang="en-US" sz="800" b="0" i="0" u="none" strike="noStrike" cap="none" normalizeH="0" baseline="0" smtClean="0">
                          <a:ln>
                            <a:noFill/>
                          </a:ln>
                          <a:solidFill>
                            <a:schemeClr val="tx1"/>
                          </a:solidFill>
                          <a:effectLst/>
                          <a:latin typeface="Arial" pitchFamily="34" charset="0"/>
                          <a:ea typeface="宋体" pitchFamily="2" charset="-122"/>
                        </a:rPr>
                        <a:t>、系好安全带</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zh-CN" altLang="en-US" sz="1600" b="1" i="0" u="none" strike="noStrike" cap="none" normalizeH="0" baseline="0" smtClean="0">
                          <a:ln>
                            <a:noFill/>
                          </a:ln>
                          <a:solidFill>
                            <a:schemeClr val="tx1"/>
                          </a:solidFill>
                          <a:effectLst/>
                          <a:latin typeface="Arial" pitchFamily="34" charset="0"/>
                          <a:ea typeface="宋体" pitchFamily="2" charset="-122"/>
                        </a:rPr>
                        <a:t>轻</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zh-CN" altLang="zh-CN" sz="1200" b="0" i="0" u="none" strike="noStrike" cap="none" normalizeH="0" baseline="0" smtClean="0">
                        <a:ln>
                          <a:noFill/>
                        </a:ln>
                        <a:solidFill>
                          <a:schemeClr val="tx1"/>
                        </a:solidFill>
                        <a:effectLst/>
                        <a:latin typeface="Arial" pitchFamily="34" charset="0"/>
                        <a:ea typeface="宋体" pitchFamily="2" charset="-122"/>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zh-CN" altLang="zh-CN" sz="1200" b="0" i="0" u="none" strike="noStrike" cap="none" normalizeH="0" baseline="0" smtClean="0">
                        <a:ln>
                          <a:noFill/>
                        </a:ln>
                        <a:solidFill>
                          <a:schemeClr val="tx1"/>
                        </a:solidFill>
                        <a:effectLst/>
                        <a:latin typeface="Arial" pitchFamily="34" charset="0"/>
                        <a:ea typeface="宋体" pitchFamily="2" charset="-122"/>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zh-CN" altLang="zh-CN" sz="1200" b="0" i="0" u="none" strike="noStrike" cap="none" normalizeH="0" baseline="0" smtClean="0">
                        <a:ln>
                          <a:noFill/>
                        </a:ln>
                        <a:solidFill>
                          <a:schemeClr val="tx1"/>
                        </a:solidFill>
                        <a:effectLst/>
                        <a:latin typeface="Arial" pitchFamily="34" charset="0"/>
                        <a:ea typeface="宋体" pitchFamily="2" charset="-122"/>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4"/>
                  </a:ext>
                </a:extLst>
              </a:tr>
              <a:tr h="587953">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ctr" defTabSz="914400" rtl="0" eaLnBrk="1" fontAlgn="base" latinLnBrk="0" hangingPunct="1">
                        <a:lnSpc>
                          <a:spcPct val="130000"/>
                        </a:lnSpc>
                        <a:spcBef>
                          <a:spcPct val="50000"/>
                        </a:spcBef>
                        <a:spcAft>
                          <a:spcPct val="0"/>
                        </a:spcAft>
                        <a:buClr>
                          <a:schemeClr val="hlink"/>
                        </a:buClr>
                        <a:buSzPct val="70000"/>
                        <a:buFont typeface="Wingdings" pitchFamily="2" charset="2"/>
                        <a:buNone/>
                        <a:tabLst/>
                      </a:pPr>
                      <a:r>
                        <a:rPr kumimoji="0" lang="en-US" altLang="zh-CN" sz="1200" b="0" i="0" u="none" strike="noStrike" cap="none" normalizeH="0" baseline="0" smtClean="0">
                          <a:ln>
                            <a:noFill/>
                          </a:ln>
                          <a:solidFill>
                            <a:schemeClr val="tx1"/>
                          </a:solidFill>
                          <a:effectLst/>
                          <a:latin typeface="Arial" pitchFamily="34" charset="0"/>
                          <a:ea typeface="仿宋_GB2312" pitchFamily="49" charset="-122"/>
                        </a:rPr>
                        <a:t>5</a:t>
                      </a:r>
                      <a:endParaRPr kumimoji="0" lang="en-US" altLang="zh-CN" sz="1200" b="0" i="0" u="none" strike="noStrike" cap="none" normalizeH="0" baseline="0" smtClean="0">
                        <a:ln>
                          <a:noFill/>
                        </a:ln>
                        <a:solidFill>
                          <a:schemeClr val="tx1"/>
                        </a:solidFill>
                        <a:effectLst/>
                        <a:latin typeface="Arial" pitchFamily="34" charset="0"/>
                        <a:ea typeface="黑体" pitchFamily="49" charset="-122"/>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gridSpan="2">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zh-CN" altLang="en-US" sz="1600" b="1" i="0" u="none" strike="noStrike" cap="none" normalizeH="0" baseline="0" smtClean="0">
                          <a:ln>
                            <a:noFill/>
                          </a:ln>
                          <a:solidFill>
                            <a:schemeClr val="tx1"/>
                          </a:solidFill>
                          <a:effectLst/>
                          <a:latin typeface="Arial" pitchFamily="34" charset="0"/>
                          <a:ea typeface="宋体" pitchFamily="2" charset="-122"/>
                        </a:rPr>
                        <a:t>下梯子</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hMerge="1">
                  <a:txBody>
                    <a:bodyPr/>
                    <a:lstStyle/>
                    <a:p>
                      <a:endParaRPr lang="zh-CN" altLang="en-US"/>
                    </a:p>
                  </a:txBody>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zh-CN" altLang="en-US" sz="1600" b="1" i="0" u="none" strike="noStrike" cap="none" normalizeH="0" baseline="0" smtClean="0">
                          <a:ln>
                            <a:noFill/>
                          </a:ln>
                          <a:solidFill>
                            <a:schemeClr val="tx1"/>
                          </a:solidFill>
                          <a:effectLst/>
                          <a:latin typeface="Arial" pitchFamily="34" charset="0"/>
                          <a:ea typeface="宋体" pitchFamily="2" charset="-122"/>
                        </a:rPr>
                        <a:t>摔倒、梯子滑倒</a:t>
                      </a:r>
                    </a:p>
                  </a:txBody>
                  <a:tcPr marT="45725" marB="45725" anchor="ct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zh-CN" altLang="en-US" sz="1600" b="1" i="0" u="none" strike="noStrike" cap="none" normalizeH="0" baseline="0" smtClean="0">
                          <a:ln>
                            <a:noFill/>
                          </a:ln>
                          <a:solidFill>
                            <a:schemeClr val="tx1"/>
                          </a:solidFill>
                          <a:effectLst/>
                          <a:latin typeface="Arial" pitchFamily="34" charset="0"/>
                          <a:ea typeface="宋体" pitchFamily="2" charset="-122"/>
                        </a:rPr>
                        <a:t>中</a:t>
                      </a:r>
                    </a:p>
                  </a:txBody>
                  <a:tcPr marT="45725" marB="45725" anchor="ctr" horzOverflow="overflow">
                    <a:lnL w="254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altLang="zh-CN" sz="800" b="0" i="0" u="none" strike="noStrike" cap="none" normalizeH="0" baseline="0" smtClean="0">
                          <a:ln>
                            <a:noFill/>
                          </a:ln>
                          <a:solidFill>
                            <a:schemeClr val="tx1"/>
                          </a:solidFill>
                          <a:effectLst/>
                          <a:latin typeface="Arial" pitchFamily="34" charset="0"/>
                          <a:ea typeface="宋体" pitchFamily="2" charset="-122"/>
                        </a:rPr>
                        <a:t>1</a:t>
                      </a:r>
                      <a:r>
                        <a:rPr kumimoji="0" lang="zh-CN" altLang="en-US" sz="800" b="0" i="0" u="none" strike="noStrike" cap="none" normalizeH="0" baseline="0" smtClean="0">
                          <a:ln>
                            <a:noFill/>
                          </a:ln>
                          <a:solidFill>
                            <a:schemeClr val="tx1"/>
                          </a:solidFill>
                          <a:effectLst/>
                          <a:latin typeface="Arial" pitchFamily="34" charset="0"/>
                          <a:ea typeface="宋体" pitchFamily="2" charset="-122"/>
                        </a:rPr>
                        <a:t>、爬梯时手里不要拿东西</a:t>
                      </a:r>
                    </a:p>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altLang="zh-CN" sz="800" b="0" i="0" u="none" strike="noStrike" cap="none" normalizeH="0" baseline="0" smtClean="0">
                          <a:ln>
                            <a:noFill/>
                          </a:ln>
                          <a:solidFill>
                            <a:schemeClr val="tx1"/>
                          </a:solidFill>
                          <a:effectLst/>
                          <a:latin typeface="Arial" pitchFamily="34" charset="0"/>
                          <a:ea typeface="宋体" pitchFamily="2" charset="-122"/>
                        </a:rPr>
                        <a:t>2</a:t>
                      </a:r>
                      <a:r>
                        <a:rPr kumimoji="0" lang="zh-CN" altLang="en-US" sz="800" b="0" i="0" u="none" strike="noStrike" cap="none" normalizeH="0" baseline="0" smtClean="0">
                          <a:ln>
                            <a:noFill/>
                          </a:ln>
                          <a:solidFill>
                            <a:schemeClr val="tx1"/>
                          </a:solidFill>
                          <a:effectLst/>
                          <a:latin typeface="Arial" pitchFamily="34" charset="0"/>
                          <a:ea typeface="宋体" pitchFamily="2" charset="-122"/>
                        </a:rPr>
                        <a:t>、要有人扶梯子监护</a:t>
                      </a:r>
                    </a:p>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altLang="zh-CN" sz="800" b="0" i="0" u="none" strike="noStrike" cap="none" normalizeH="0" baseline="0" smtClean="0">
                          <a:ln>
                            <a:noFill/>
                          </a:ln>
                          <a:solidFill>
                            <a:schemeClr val="tx1"/>
                          </a:solidFill>
                          <a:effectLst/>
                          <a:latin typeface="Arial" pitchFamily="34" charset="0"/>
                          <a:ea typeface="宋体" pitchFamily="2" charset="-122"/>
                        </a:rPr>
                        <a:t>3</a:t>
                      </a:r>
                      <a:r>
                        <a:rPr kumimoji="0" lang="zh-CN" altLang="en-US" sz="800" b="0" i="0" u="none" strike="noStrike" cap="none" normalizeH="0" baseline="0" smtClean="0">
                          <a:ln>
                            <a:noFill/>
                          </a:ln>
                          <a:solidFill>
                            <a:schemeClr val="tx1"/>
                          </a:solidFill>
                          <a:effectLst/>
                          <a:latin typeface="Arial" pitchFamily="34" charset="0"/>
                          <a:ea typeface="宋体" pitchFamily="2" charset="-122"/>
                        </a:rPr>
                        <a:t>、梯子上端与构件捆绑</a:t>
                      </a:r>
                      <a:endParaRPr kumimoji="0" lang="zh-CN" altLang="en-US" sz="1200" b="0" i="0" u="none" strike="noStrike" cap="none" normalizeH="0" baseline="0" smtClean="0">
                        <a:ln>
                          <a:noFill/>
                        </a:ln>
                        <a:solidFill>
                          <a:schemeClr val="tx1"/>
                        </a:solidFill>
                        <a:effectLst/>
                        <a:latin typeface="Arial" pitchFamily="34" charset="0"/>
                        <a:ea typeface="宋体" pitchFamily="2" charset="-122"/>
                      </a:endParaRP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zh-CN" altLang="en-US" sz="1600" b="1" i="0" u="none" strike="noStrike" cap="none" normalizeH="0" baseline="0" smtClean="0">
                          <a:ln>
                            <a:noFill/>
                          </a:ln>
                          <a:solidFill>
                            <a:schemeClr val="tx1"/>
                          </a:solidFill>
                          <a:effectLst/>
                          <a:latin typeface="Arial" pitchFamily="34" charset="0"/>
                          <a:ea typeface="宋体" pitchFamily="2" charset="-122"/>
                        </a:rPr>
                        <a:t>轻</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zh-CN" altLang="zh-CN" sz="1200" b="0" i="0" u="none" strike="noStrike" cap="none" normalizeH="0" baseline="0" smtClean="0">
                        <a:ln>
                          <a:noFill/>
                        </a:ln>
                        <a:solidFill>
                          <a:schemeClr val="tx1"/>
                        </a:solidFill>
                        <a:effectLst/>
                        <a:latin typeface="Arial" pitchFamily="34" charset="0"/>
                        <a:ea typeface="宋体" pitchFamily="2" charset="-122"/>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zh-CN" altLang="zh-CN" sz="1200" b="0" i="0" u="none" strike="noStrike" cap="none" normalizeH="0" baseline="0" smtClean="0">
                        <a:ln>
                          <a:noFill/>
                        </a:ln>
                        <a:solidFill>
                          <a:schemeClr val="tx1"/>
                        </a:solidFill>
                        <a:effectLst/>
                        <a:latin typeface="Arial" pitchFamily="34" charset="0"/>
                        <a:ea typeface="宋体" pitchFamily="2" charset="-122"/>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zh-CN" altLang="zh-CN" sz="1200" b="0" i="0" u="none" strike="noStrike" cap="none" normalizeH="0" baseline="0" smtClean="0">
                        <a:ln>
                          <a:noFill/>
                        </a:ln>
                        <a:solidFill>
                          <a:schemeClr val="tx1"/>
                        </a:solidFill>
                        <a:effectLst/>
                        <a:latin typeface="Arial" pitchFamily="34" charset="0"/>
                        <a:ea typeface="宋体" pitchFamily="2" charset="-122"/>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5"/>
                  </a:ext>
                </a:extLst>
              </a:tr>
              <a:tr h="445673">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ctr" defTabSz="914400" rtl="0" eaLnBrk="1" fontAlgn="base" latinLnBrk="0" hangingPunct="1">
                        <a:lnSpc>
                          <a:spcPct val="130000"/>
                        </a:lnSpc>
                        <a:spcBef>
                          <a:spcPct val="50000"/>
                        </a:spcBef>
                        <a:spcAft>
                          <a:spcPct val="0"/>
                        </a:spcAft>
                        <a:buClr>
                          <a:schemeClr val="hlink"/>
                        </a:buClr>
                        <a:buSzPct val="70000"/>
                        <a:buFont typeface="Wingdings" pitchFamily="2" charset="2"/>
                        <a:buNone/>
                        <a:tabLst/>
                      </a:pPr>
                      <a:r>
                        <a:rPr kumimoji="0" lang="en-US" altLang="zh-CN" sz="1200" b="0" i="0" u="none" strike="noStrike" cap="none" normalizeH="0" baseline="0" smtClean="0">
                          <a:ln>
                            <a:noFill/>
                          </a:ln>
                          <a:solidFill>
                            <a:schemeClr val="tx1"/>
                          </a:solidFill>
                          <a:effectLst/>
                          <a:latin typeface="Arial" pitchFamily="34" charset="0"/>
                          <a:ea typeface="仿宋_GB2312" pitchFamily="49" charset="-122"/>
                        </a:rPr>
                        <a:t>6</a:t>
                      </a:r>
                      <a:endParaRPr kumimoji="0" lang="en-US" altLang="zh-CN" sz="1200" b="0" i="0" u="none" strike="noStrike" cap="none" normalizeH="0" baseline="0" smtClean="0">
                        <a:ln>
                          <a:noFill/>
                        </a:ln>
                        <a:solidFill>
                          <a:schemeClr val="tx1"/>
                        </a:solidFill>
                        <a:effectLst/>
                        <a:latin typeface="Arial" pitchFamily="34" charset="0"/>
                        <a:ea typeface="黑体" pitchFamily="49" charset="-122"/>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gridSpan="2">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zh-CN" altLang="en-US" sz="1600" b="1" i="0" u="none" strike="noStrike" cap="none" normalizeH="0" baseline="0" dirty="0" smtClean="0">
                          <a:ln>
                            <a:noFill/>
                          </a:ln>
                          <a:solidFill>
                            <a:schemeClr val="tx1"/>
                          </a:solidFill>
                          <a:effectLst/>
                          <a:latin typeface="Arial" pitchFamily="34" charset="0"/>
                          <a:ea typeface="宋体" pitchFamily="2" charset="-122"/>
                        </a:rPr>
                        <a:t>灯泡是否正常</a:t>
                      </a: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hMerge="1">
                  <a:txBody>
                    <a:bodyPr/>
                    <a:lstStyle/>
                    <a:p>
                      <a:endParaRPr lang="zh-CN" altLang="en-US"/>
                    </a:p>
                  </a:txBody>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zh-CN" altLang="zh-CN" sz="1200" b="1" i="0" u="none" strike="noStrike" cap="none" normalizeH="0" baseline="0" smtClean="0">
                        <a:ln>
                          <a:noFill/>
                        </a:ln>
                        <a:solidFill>
                          <a:schemeClr val="tx1"/>
                        </a:solidFill>
                        <a:effectLst/>
                        <a:latin typeface="Arial" pitchFamily="34" charset="0"/>
                        <a:ea typeface="宋体" pitchFamily="2" charset="-122"/>
                      </a:endParaRPr>
                    </a:p>
                  </a:txBody>
                  <a:tcPr marT="45725" marB="45725" anchor="ct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zh-CN" altLang="zh-CN" sz="1200" b="0" i="0" u="none" strike="noStrike" cap="none" normalizeH="0" baseline="0" smtClean="0">
                        <a:ln>
                          <a:noFill/>
                        </a:ln>
                        <a:solidFill>
                          <a:schemeClr val="tx1"/>
                        </a:solidFill>
                        <a:effectLst/>
                        <a:latin typeface="Arial" pitchFamily="34" charset="0"/>
                        <a:ea typeface="宋体" pitchFamily="2" charset="-122"/>
                      </a:endParaRPr>
                    </a:p>
                  </a:txBody>
                  <a:tcPr marT="45725" marB="45725" horzOverflow="overflow">
                    <a:lnL w="254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zh-CN" altLang="zh-CN" sz="1200" b="0" i="0" u="none" strike="noStrike" cap="none" normalizeH="0" baseline="0" smtClean="0">
                        <a:ln>
                          <a:noFill/>
                        </a:ln>
                        <a:solidFill>
                          <a:schemeClr val="tx1"/>
                        </a:solidFill>
                        <a:effectLst/>
                        <a:latin typeface="Arial" pitchFamily="34" charset="0"/>
                        <a:ea typeface="宋体" pitchFamily="2" charset="-122"/>
                      </a:endParaRP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zh-CN" altLang="zh-CN" sz="1200" b="0" i="0" u="none" strike="noStrike" cap="none" normalizeH="0" baseline="0" smtClean="0">
                        <a:ln>
                          <a:noFill/>
                        </a:ln>
                        <a:solidFill>
                          <a:schemeClr val="tx1"/>
                        </a:solidFill>
                        <a:effectLst/>
                        <a:latin typeface="Arial" pitchFamily="34" charset="0"/>
                        <a:ea typeface="宋体" pitchFamily="2" charset="-122"/>
                      </a:endParaRPr>
                    </a:p>
                  </a:txBody>
                  <a:tcPr marT="45725" marB="45725"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zh-CN" altLang="zh-CN" sz="1200" b="0" i="0" u="none" strike="noStrike" cap="none" normalizeH="0" baseline="0" smtClean="0">
                        <a:ln>
                          <a:noFill/>
                        </a:ln>
                        <a:solidFill>
                          <a:schemeClr val="tx1"/>
                        </a:solidFill>
                        <a:effectLst/>
                        <a:latin typeface="Arial" pitchFamily="34" charset="0"/>
                        <a:ea typeface="宋体" pitchFamily="2" charset="-122"/>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zh-CN" altLang="zh-CN" sz="1200" b="0" i="0" u="none" strike="noStrike" cap="none" normalizeH="0" baseline="0" smtClean="0">
                        <a:ln>
                          <a:noFill/>
                        </a:ln>
                        <a:solidFill>
                          <a:schemeClr val="tx1"/>
                        </a:solidFill>
                        <a:effectLst/>
                        <a:latin typeface="Arial" pitchFamily="34" charset="0"/>
                        <a:ea typeface="宋体" pitchFamily="2" charset="-122"/>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zh-CN" altLang="zh-CN" sz="1200" b="0" i="0" u="none" strike="noStrike" cap="none" normalizeH="0" baseline="0" smtClean="0">
                        <a:ln>
                          <a:noFill/>
                        </a:ln>
                        <a:solidFill>
                          <a:schemeClr val="tx1"/>
                        </a:solidFill>
                        <a:effectLst/>
                        <a:latin typeface="Arial" pitchFamily="34" charset="0"/>
                        <a:ea typeface="宋体" pitchFamily="2" charset="-122"/>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6"/>
                  </a:ext>
                </a:extLst>
              </a:tr>
              <a:tr h="438306">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ctr" defTabSz="914400" rtl="0" eaLnBrk="1" fontAlgn="base" latinLnBrk="0" hangingPunct="1">
                        <a:lnSpc>
                          <a:spcPct val="130000"/>
                        </a:lnSpc>
                        <a:spcBef>
                          <a:spcPct val="50000"/>
                        </a:spcBef>
                        <a:spcAft>
                          <a:spcPct val="0"/>
                        </a:spcAft>
                        <a:buClr>
                          <a:schemeClr val="hlink"/>
                        </a:buClr>
                        <a:buSzPct val="70000"/>
                        <a:buFont typeface="Wingdings" pitchFamily="2" charset="2"/>
                        <a:buNone/>
                        <a:tabLst/>
                      </a:pPr>
                      <a:r>
                        <a:rPr kumimoji="0" lang="en-US" altLang="zh-CN" sz="1200" b="0" i="0" u="none" strike="noStrike" cap="none" normalizeH="0" baseline="0" smtClean="0">
                          <a:ln>
                            <a:noFill/>
                          </a:ln>
                          <a:solidFill>
                            <a:schemeClr val="tx1"/>
                          </a:solidFill>
                          <a:effectLst/>
                          <a:latin typeface="Arial" pitchFamily="34" charset="0"/>
                          <a:ea typeface="仿宋_GB2312" pitchFamily="49" charset="-122"/>
                        </a:rPr>
                        <a:t>7</a:t>
                      </a:r>
                      <a:endParaRPr kumimoji="0" lang="en-US" altLang="zh-CN" sz="1200" b="0" i="0" u="none" strike="noStrike" cap="none" normalizeH="0" baseline="0" smtClean="0">
                        <a:ln>
                          <a:noFill/>
                        </a:ln>
                        <a:solidFill>
                          <a:schemeClr val="tx1"/>
                        </a:solidFill>
                        <a:effectLst/>
                        <a:latin typeface="Arial" pitchFamily="34" charset="0"/>
                        <a:ea typeface="黑体" pitchFamily="49" charset="-122"/>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gridSpan="2">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defRPr/>
                      </a:pPr>
                      <a:r>
                        <a:rPr kumimoji="0" lang="zh-CN" altLang="en-US" sz="1600" b="1" i="0" u="none" strike="noStrike" kern="1200" cap="none" normalizeH="0" baseline="0" dirty="0" smtClean="0">
                          <a:ln>
                            <a:noFill/>
                          </a:ln>
                          <a:solidFill>
                            <a:schemeClr val="tx1"/>
                          </a:solidFill>
                          <a:effectLst/>
                          <a:latin typeface="Arial" pitchFamily="34" charset="0"/>
                          <a:ea typeface="宋体" pitchFamily="2" charset="-122"/>
                          <a:cs typeface="+mn-cs"/>
                        </a:rPr>
                        <a:t>梯子放回原处</a:t>
                      </a:r>
                      <a:endParaRPr kumimoji="0" lang="zh-CN" altLang="zh-CN" sz="1600" b="1" i="0" u="none" strike="noStrike" kern="1200" cap="none" normalizeH="0" baseline="0" dirty="0" smtClean="0">
                        <a:ln>
                          <a:noFill/>
                        </a:ln>
                        <a:solidFill>
                          <a:schemeClr val="tx1"/>
                        </a:solidFill>
                        <a:effectLst/>
                        <a:latin typeface="Arial" pitchFamily="34" charset="0"/>
                        <a:ea typeface="宋体" pitchFamily="2" charset="-122"/>
                        <a:cs typeface="+mn-cs"/>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hMerge="1">
                  <a:txBody>
                    <a:bodyPr/>
                    <a:lstStyle/>
                    <a:p>
                      <a:endParaRPr lang="zh-CN" altLang="en-US"/>
                    </a:p>
                  </a:txBody>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zh-CN" altLang="zh-CN" sz="1200" b="0" i="0" u="none" strike="noStrike" cap="none" normalizeH="0" baseline="0" dirty="0" smtClean="0">
                        <a:ln>
                          <a:noFill/>
                        </a:ln>
                        <a:solidFill>
                          <a:schemeClr val="tx1"/>
                        </a:solidFill>
                        <a:effectLst/>
                        <a:latin typeface="Arial" pitchFamily="34" charset="0"/>
                        <a:ea typeface="宋体" pitchFamily="2" charset="-122"/>
                      </a:endParaRPr>
                    </a:p>
                  </a:txBody>
                  <a:tcPr marT="45725" marB="45725" anchor="ct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zh-CN" altLang="zh-CN" sz="1200" b="0" i="0" u="none" strike="noStrike" cap="none" normalizeH="0" baseline="0" dirty="0" smtClean="0">
                        <a:ln>
                          <a:noFill/>
                        </a:ln>
                        <a:solidFill>
                          <a:schemeClr val="tx1"/>
                        </a:solidFill>
                        <a:effectLst/>
                        <a:latin typeface="Arial" pitchFamily="34" charset="0"/>
                        <a:ea typeface="宋体" pitchFamily="2" charset="-122"/>
                      </a:endParaRPr>
                    </a:p>
                  </a:txBody>
                  <a:tcPr marT="45725" marB="45725" horzOverflow="overflow">
                    <a:lnL w="254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zh-CN" altLang="zh-CN" sz="1200" b="0" i="0" u="none" strike="noStrike" cap="none" normalizeH="0" baseline="0" smtClean="0">
                        <a:ln>
                          <a:noFill/>
                        </a:ln>
                        <a:solidFill>
                          <a:schemeClr val="tx1"/>
                        </a:solidFill>
                        <a:effectLst/>
                        <a:latin typeface="Arial" pitchFamily="34" charset="0"/>
                        <a:ea typeface="宋体" pitchFamily="2" charset="-122"/>
                      </a:endParaRP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zh-CN" altLang="zh-CN" sz="1200" b="0" i="0" u="none" strike="noStrike" cap="none" normalizeH="0" baseline="0" smtClean="0">
                        <a:ln>
                          <a:noFill/>
                        </a:ln>
                        <a:solidFill>
                          <a:schemeClr val="tx1"/>
                        </a:solidFill>
                        <a:effectLst/>
                        <a:latin typeface="Arial" pitchFamily="34" charset="0"/>
                        <a:ea typeface="宋体" pitchFamily="2" charset="-122"/>
                      </a:endParaRPr>
                    </a:p>
                  </a:txBody>
                  <a:tcPr marT="45725" marB="45725"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zh-CN" altLang="zh-CN" sz="1200" b="0" i="0" u="none" strike="noStrike" cap="none" normalizeH="0" baseline="0" smtClean="0">
                        <a:ln>
                          <a:noFill/>
                        </a:ln>
                        <a:solidFill>
                          <a:schemeClr val="tx1"/>
                        </a:solidFill>
                        <a:effectLst/>
                        <a:latin typeface="Arial" pitchFamily="34" charset="0"/>
                        <a:ea typeface="宋体" pitchFamily="2" charset="-122"/>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zh-CN" altLang="zh-CN" sz="1200" b="0" i="0" u="none" strike="noStrike" cap="none" normalizeH="0" baseline="0" smtClean="0">
                        <a:ln>
                          <a:noFill/>
                        </a:ln>
                        <a:solidFill>
                          <a:schemeClr val="tx1"/>
                        </a:solidFill>
                        <a:effectLst/>
                        <a:latin typeface="Arial" pitchFamily="34" charset="0"/>
                        <a:ea typeface="宋体" pitchFamily="2" charset="-122"/>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zh-CN" altLang="zh-CN" sz="1200" b="0" i="0" u="none" strike="noStrike" cap="none" normalizeH="0" baseline="0" smtClean="0">
                        <a:ln>
                          <a:noFill/>
                        </a:ln>
                        <a:solidFill>
                          <a:schemeClr val="tx1"/>
                        </a:solidFill>
                        <a:effectLst/>
                        <a:latin typeface="Arial" pitchFamily="34" charset="0"/>
                        <a:ea typeface="宋体" pitchFamily="2" charset="-122"/>
                      </a:endParaRPr>
                    </a:p>
                  </a:txBody>
                  <a:tcPr marT="45725" marB="4572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7"/>
                  </a:ext>
                </a:extLst>
              </a:tr>
              <a:tr h="657681">
                <a:tc gridSpan="2">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30000"/>
                        </a:lnSpc>
                        <a:spcBef>
                          <a:spcPct val="50000"/>
                        </a:spcBef>
                        <a:spcAft>
                          <a:spcPct val="0"/>
                        </a:spcAft>
                        <a:buClr>
                          <a:schemeClr val="hlink"/>
                        </a:buClr>
                        <a:buSzPct val="70000"/>
                        <a:buFont typeface="Wingdings" pitchFamily="2" charset="2"/>
                        <a:buNone/>
                        <a:tabLst/>
                      </a:pPr>
                      <a:r>
                        <a:rPr kumimoji="0" lang="zh-CN" altLang="en-US" sz="1200" b="1" i="0" u="none" strike="noStrike" cap="none" normalizeH="0" baseline="0" smtClean="0">
                          <a:ln>
                            <a:noFill/>
                          </a:ln>
                          <a:solidFill>
                            <a:schemeClr val="tx1"/>
                          </a:solidFill>
                          <a:effectLst/>
                          <a:latin typeface="Arial" pitchFamily="34" charset="0"/>
                          <a:ea typeface="宋体" pitchFamily="2" charset="-122"/>
                        </a:rPr>
                        <a:t>工作分析主要编制人员</a:t>
                      </a:r>
                      <a:endParaRPr kumimoji="0" lang="zh-CN" altLang="en-US" sz="1200" b="0" i="0" u="none" strike="noStrike" cap="none" normalizeH="0" baseline="0" smtClean="0">
                        <a:ln>
                          <a:noFill/>
                        </a:ln>
                        <a:solidFill>
                          <a:schemeClr val="tx1"/>
                        </a:solidFill>
                        <a:effectLst/>
                        <a:latin typeface="Arial" pitchFamily="34" charset="0"/>
                        <a:ea typeface="黑体" pitchFamily="49" charset="-122"/>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hMerge="1">
                  <a:txBody>
                    <a:bodyPr/>
                    <a:lstStyle/>
                    <a:p>
                      <a:endParaRPr lang="zh-CN" altLang="en-US"/>
                    </a:p>
                  </a:txBody>
                  <a:tcPr/>
                </a:tc>
                <a:tc gridSpan="8">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zh-CN" altLang="zh-CN" sz="1200" b="0" i="0" u="none" strike="noStrike" cap="none" normalizeH="0" baseline="0" smtClean="0">
                        <a:ln>
                          <a:noFill/>
                        </a:ln>
                        <a:solidFill>
                          <a:schemeClr val="tx1"/>
                        </a:solidFill>
                        <a:effectLst/>
                        <a:latin typeface="Arial" pitchFamily="34" charset="0"/>
                        <a:ea typeface="宋体" pitchFamily="2" charset="-122"/>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10008"/>
                  </a:ext>
                </a:extLst>
              </a:tr>
              <a:tr h="382529">
                <a:tc gridSpan="2">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30000"/>
                        </a:lnSpc>
                        <a:spcBef>
                          <a:spcPct val="50000"/>
                        </a:spcBef>
                        <a:spcAft>
                          <a:spcPct val="0"/>
                        </a:spcAft>
                        <a:buClr>
                          <a:schemeClr val="hlink"/>
                        </a:buClr>
                        <a:buSzPct val="70000"/>
                        <a:buFont typeface="Wingdings" pitchFamily="2" charset="2"/>
                        <a:buNone/>
                        <a:tabLst/>
                      </a:pPr>
                      <a:r>
                        <a:rPr kumimoji="0" lang="zh-CN" altLang="en-US" sz="1200" b="1" i="0" u="none" strike="noStrike" cap="none" normalizeH="0" baseline="0" smtClean="0">
                          <a:ln>
                            <a:noFill/>
                          </a:ln>
                          <a:solidFill>
                            <a:schemeClr val="tx1"/>
                          </a:solidFill>
                          <a:effectLst/>
                          <a:latin typeface="Arial" pitchFamily="34" charset="0"/>
                          <a:ea typeface="宋体" pitchFamily="2" charset="-122"/>
                        </a:rPr>
                        <a:t>经如下人员批准</a:t>
                      </a:r>
                      <a:endParaRPr kumimoji="0" lang="zh-CN" altLang="en-US" sz="1200" b="0" i="0" u="none" strike="noStrike" cap="none" normalizeH="0" baseline="0" smtClean="0">
                        <a:ln>
                          <a:noFill/>
                        </a:ln>
                        <a:solidFill>
                          <a:schemeClr val="tx1"/>
                        </a:solidFill>
                        <a:effectLst/>
                        <a:latin typeface="Arial" pitchFamily="34" charset="0"/>
                        <a:ea typeface="黑体" pitchFamily="49" charset="-122"/>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hMerge="1">
                  <a:txBody>
                    <a:bodyPr/>
                    <a:lstStyle/>
                    <a:p>
                      <a:endParaRPr lang="zh-CN" altLang="en-US"/>
                    </a:p>
                  </a:txBody>
                  <a:tcPr/>
                </a:tc>
                <a:tc gridSpan="8">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zh-CN" altLang="zh-CN" sz="1200" b="0" i="0" u="none" strike="noStrike" cap="none" normalizeH="0" baseline="0" dirty="0" smtClean="0">
                        <a:ln>
                          <a:noFill/>
                        </a:ln>
                        <a:solidFill>
                          <a:schemeClr val="tx1"/>
                        </a:solidFill>
                        <a:effectLst/>
                        <a:latin typeface="Arial" pitchFamily="34" charset="0"/>
                        <a:ea typeface="宋体" pitchFamily="2" charset="-122"/>
                      </a:endParaRPr>
                    </a:p>
                  </a:txBody>
                  <a:tcPr marT="45725" marB="4572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2"/>
                    </a:solid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3374074411"/>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3434" cy="6858000"/>
          </a:xfrm>
          <a:prstGeom prst="rect">
            <a:avLst/>
          </a:prstGeom>
        </p:spPr>
      </p:pic>
      <p:sp>
        <p:nvSpPr>
          <p:cNvPr id="3" name="标题 1"/>
          <p:cNvSpPr txBox="1">
            <a:spLocks/>
          </p:cNvSpPr>
          <p:nvPr/>
        </p:nvSpPr>
        <p:spPr>
          <a:xfrm>
            <a:off x="643943" y="695459"/>
            <a:ext cx="11353800" cy="965915"/>
          </a:xfrm>
          <a:prstGeom prst="rect">
            <a:avLst/>
          </a:prstGeom>
        </p:spPr>
        <p:txBody>
          <a:bodyPr vert="horz" lIns="91440" tIns="45720" rIns="91440" bIns="45720" rtlCol="0" anchor="b">
            <a:normAutofit fontScale="85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zh-CN" altLang="en-US" b="1" smtClean="0"/>
              <a:t>我们的敌人</a:t>
            </a:r>
            <a:r>
              <a:rPr lang="en-US" altLang="zh-CN" b="1" smtClean="0"/>
              <a:t>——</a:t>
            </a:r>
            <a:r>
              <a:rPr lang="zh-CN" altLang="en-US" b="1" smtClean="0"/>
              <a:t>事故隐患有多么危险</a:t>
            </a:r>
            <a:endParaRPr lang="zh-CN" altLang="en-US" b="1" dirty="0" smtClean="0"/>
          </a:p>
        </p:txBody>
      </p:sp>
      <p:sp>
        <p:nvSpPr>
          <p:cNvPr id="4" name="Rectangle 3"/>
          <p:cNvSpPr>
            <a:spLocks noChangeArrowheads="1"/>
          </p:cNvSpPr>
          <p:nvPr/>
        </p:nvSpPr>
        <p:spPr bwMode="auto">
          <a:xfrm>
            <a:off x="1600200" y="1828800"/>
            <a:ext cx="9140780" cy="452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folHlink"/>
              </a:buClr>
              <a:buFont typeface="Wingdings" panose="05000000000000000000" pitchFamily="2" charset="2"/>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hlink"/>
              </a:buClr>
              <a:buFont typeface="Wingdings" panose="05000000000000000000" pitchFamily="2" charset="2"/>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folHlink"/>
              </a:buClr>
              <a:buFont typeface="Wingdings" panose="05000000000000000000" pitchFamily="2" charset="2"/>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115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folHlink"/>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folHlink"/>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folHlink"/>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folHlink"/>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folHlink"/>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9pPr>
          </a:lstStyle>
          <a:p>
            <a:pPr eaLnBrk="1" hangingPunct="1">
              <a:lnSpc>
                <a:spcPct val="140000"/>
              </a:lnSpc>
              <a:spcBef>
                <a:spcPct val="0"/>
              </a:spcBef>
              <a:buClrTx/>
              <a:buFont typeface="Wingdings" panose="05000000000000000000" pitchFamily="2" charset="2"/>
              <a:buNone/>
            </a:pPr>
            <a:r>
              <a:rPr lang="en-US" altLang="zh-CN" sz="3700" dirty="0">
                <a:solidFill>
                  <a:schemeClr val="tx2"/>
                </a:solidFill>
                <a:latin typeface="宋体" panose="02010600030101010101" pitchFamily="2" charset="-122"/>
              </a:rPr>
              <a:t>    </a:t>
            </a:r>
            <a:r>
              <a:rPr lang="en-US" altLang="zh-CN" sz="4000" dirty="0">
                <a:latin typeface="宋体" panose="02010600030101010101" pitchFamily="2" charset="-122"/>
              </a:rPr>
              <a:t>1</a:t>
            </a:r>
            <a:r>
              <a:rPr lang="zh-CN" altLang="en-US" sz="4000" dirty="0">
                <a:latin typeface="宋体" panose="02010600030101010101" pitchFamily="2" charset="-122"/>
              </a:rPr>
              <a:t>、历史隐患与现实隐患在叠加；</a:t>
            </a:r>
            <a:endParaRPr lang="en-US" altLang="zh-CN" sz="4000" dirty="0">
              <a:latin typeface="宋体" panose="02010600030101010101" pitchFamily="2" charset="-122"/>
            </a:endParaRPr>
          </a:p>
          <a:p>
            <a:pPr eaLnBrk="1" hangingPunct="1">
              <a:lnSpc>
                <a:spcPct val="140000"/>
              </a:lnSpc>
              <a:spcBef>
                <a:spcPct val="0"/>
              </a:spcBef>
              <a:buClrTx/>
              <a:buFont typeface="Wingdings" panose="05000000000000000000" pitchFamily="2" charset="2"/>
              <a:buNone/>
            </a:pPr>
            <a:r>
              <a:rPr lang="en-US" altLang="zh-CN" sz="4000" dirty="0">
                <a:latin typeface="宋体" panose="02010600030101010101" pitchFamily="2" charset="-122"/>
              </a:rPr>
              <a:t>        </a:t>
            </a:r>
            <a:endParaRPr lang="zh-CN" altLang="en-US" sz="4000" dirty="0">
              <a:latin typeface="宋体" panose="02010600030101010101" pitchFamily="2" charset="-122"/>
            </a:endParaRPr>
          </a:p>
        </p:txBody>
      </p:sp>
    </p:spTree>
    <p:extLst>
      <p:ext uri="{BB962C8B-B14F-4D97-AF65-F5344CB8AC3E}">
        <p14:creationId xmlns:p14="http://schemas.microsoft.com/office/powerpoint/2010/main" val="2935790143"/>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611" y="-49877"/>
            <a:ext cx="12193434" cy="6858000"/>
          </a:xfrm>
          <a:prstGeom prst="rect">
            <a:avLst/>
          </a:prstGeom>
        </p:spPr>
      </p:pic>
      <p:sp>
        <p:nvSpPr>
          <p:cNvPr id="3" name="标题 1"/>
          <p:cNvSpPr txBox="1">
            <a:spLocks/>
          </p:cNvSpPr>
          <p:nvPr/>
        </p:nvSpPr>
        <p:spPr>
          <a:xfrm>
            <a:off x="1371598" y="282633"/>
            <a:ext cx="9426633" cy="864523"/>
          </a:xfrm>
          <a:prstGeom prst="rect">
            <a:avLst/>
          </a:prstGeom>
        </p:spPr>
        <p:txBody>
          <a:bodyPr vert="horz" lIns="91440" tIns="45720" rIns="91440" bIns="45720" rtlCol="0" anchor="b">
            <a:norm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zh-CN" altLang="en-US" sz="4400" b="1" i="0" u="none" strike="noStrike" kern="1200" cap="none" spc="0" normalizeH="0" baseline="0" noProof="0" dirty="0">
              <a:ln>
                <a:noFill/>
              </a:ln>
              <a:solidFill>
                <a:schemeClr val="tx1"/>
              </a:solidFill>
              <a:effectLst/>
              <a:uLnTx/>
              <a:uFillTx/>
              <a:latin typeface="+mj-lt"/>
              <a:ea typeface="+mj-ea"/>
              <a:cs typeface="+mj-cs"/>
            </a:endParaRPr>
          </a:p>
        </p:txBody>
      </p:sp>
      <p:sp>
        <p:nvSpPr>
          <p:cNvPr id="4" name="内容占位符 2"/>
          <p:cNvSpPr txBox="1">
            <a:spLocks/>
          </p:cNvSpPr>
          <p:nvPr/>
        </p:nvSpPr>
        <p:spPr>
          <a:xfrm>
            <a:off x="872836" y="1385051"/>
            <a:ext cx="10497590" cy="5231880"/>
          </a:xfrm>
          <a:prstGeom prst="rect">
            <a:avLst/>
          </a:prstGeom>
        </p:spPr>
        <p:txBody>
          <a:bodyPr vert="horz" lIns="91440" tIns="45720" rIns="91440" bIns="45720" rtlCol="0">
            <a:normAutofit/>
          </a:bodyPr>
          <a:lstStyle/>
          <a:p>
            <a:pPr lvl="0" algn="just">
              <a:lnSpc>
                <a:spcPct val="90000"/>
              </a:lnSpc>
              <a:spcBef>
                <a:spcPts val="1000"/>
              </a:spcBef>
            </a:pPr>
            <a:r>
              <a:rPr lang="zh-CN" altLang="en-US" sz="2400" dirty="0" smtClean="0"/>
              <a:t>             </a:t>
            </a:r>
            <a:r>
              <a:rPr kumimoji="0" lang="en-US" altLang="zh-CN" sz="2400" b="0" i="0" u="none" strike="noStrike" kern="1200" cap="none" spc="0" normalizeH="0" baseline="0" noProof="0" dirty="0" smtClean="0">
                <a:ln>
                  <a:noFill/>
                </a:ln>
                <a:solidFill>
                  <a:schemeClr val="tx1"/>
                </a:solidFill>
                <a:effectLst/>
                <a:uLnTx/>
                <a:uFillTx/>
                <a:latin typeface="+mn-lt"/>
                <a:ea typeface="+mn-ea"/>
                <a:cs typeface="+mn-cs"/>
              </a:rPr>
              <a:t>              </a:t>
            </a:r>
            <a:endParaRPr kumimoji="0" lang="zh-CN" altLang="en-US" sz="2400" b="0" i="0" u="none" strike="noStrike" kern="1200" cap="none" spc="0" normalizeH="0" baseline="0" noProof="0" dirty="0">
              <a:ln>
                <a:noFill/>
              </a:ln>
              <a:solidFill>
                <a:schemeClr val="tx1"/>
              </a:solidFill>
              <a:effectLst/>
              <a:uLnTx/>
              <a:uFillTx/>
              <a:latin typeface="+mn-lt"/>
              <a:ea typeface="+mn-ea"/>
              <a:cs typeface="+mn-cs"/>
            </a:endParaRPr>
          </a:p>
        </p:txBody>
      </p:sp>
      <p:sp>
        <p:nvSpPr>
          <p:cNvPr id="5" name="标题 1"/>
          <p:cNvSpPr txBox="1">
            <a:spLocks/>
          </p:cNvSpPr>
          <p:nvPr/>
        </p:nvSpPr>
        <p:spPr>
          <a:xfrm>
            <a:off x="2115671" y="663388"/>
            <a:ext cx="7906870" cy="123713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zh-CN" altLang="en-US" b="1" smtClean="0"/>
              <a:t>当前事故隐患的状况</a:t>
            </a:r>
            <a:endParaRPr lang="zh-CN" altLang="en-US" b="1" dirty="0" smtClean="0"/>
          </a:p>
        </p:txBody>
      </p:sp>
      <p:sp>
        <p:nvSpPr>
          <p:cNvPr id="6" name="Rectangle 3"/>
          <p:cNvSpPr>
            <a:spLocks noChangeArrowheads="1"/>
          </p:cNvSpPr>
          <p:nvPr/>
        </p:nvSpPr>
        <p:spPr bwMode="auto">
          <a:xfrm>
            <a:off x="1555376" y="2478903"/>
            <a:ext cx="9027459" cy="2052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folHlink"/>
              </a:buClr>
              <a:buFont typeface="Wingdings" panose="05000000000000000000" pitchFamily="2" charset="2"/>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hlink"/>
              </a:buClr>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folHlink"/>
              </a:buClr>
              <a:buFont typeface="Wingdings" panose="05000000000000000000" pitchFamily="2" charset="2"/>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115000"/>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folHlink"/>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folHlink"/>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folHlink"/>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folHlink"/>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folHlink"/>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9pPr>
          </a:lstStyle>
          <a:p>
            <a:pPr eaLnBrk="1" hangingPunct="1">
              <a:lnSpc>
                <a:spcPct val="140000"/>
              </a:lnSpc>
              <a:spcBef>
                <a:spcPct val="0"/>
              </a:spcBef>
              <a:buClrTx/>
              <a:buFont typeface="Wingdings" panose="05000000000000000000" pitchFamily="2" charset="2"/>
              <a:buNone/>
            </a:pPr>
            <a:r>
              <a:rPr lang="en-US" altLang="zh-CN" sz="3700" dirty="0">
                <a:solidFill>
                  <a:schemeClr val="tx2"/>
                </a:solidFill>
                <a:latin typeface="宋体" panose="02010600030101010101" pitchFamily="2" charset="-122"/>
              </a:rPr>
              <a:t>    </a:t>
            </a:r>
            <a:r>
              <a:rPr lang="en-US" altLang="zh-CN" sz="4000" dirty="0">
                <a:latin typeface="宋体" panose="02010600030101010101" pitchFamily="2" charset="-122"/>
              </a:rPr>
              <a:t>1</a:t>
            </a:r>
            <a:r>
              <a:rPr lang="zh-CN" altLang="en-US" sz="4000" dirty="0">
                <a:latin typeface="宋体" panose="02010600030101010101" pitchFamily="2" charset="-122"/>
              </a:rPr>
              <a:t>、历史隐患与现实隐患在叠加；</a:t>
            </a:r>
            <a:endParaRPr lang="en-US" altLang="zh-CN" sz="4000" dirty="0">
              <a:latin typeface="宋体" panose="02010600030101010101" pitchFamily="2" charset="-122"/>
            </a:endParaRPr>
          </a:p>
          <a:p>
            <a:pPr eaLnBrk="1" hangingPunct="1">
              <a:lnSpc>
                <a:spcPct val="140000"/>
              </a:lnSpc>
              <a:spcBef>
                <a:spcPct val="0"/>
              </a:spcBef>
              <a:buClrTx/>
              <a:buFont typeface="Wingdings" panose="05000000000000000000" pitchFamily="2" charset="2"/>
              <a:buNone/>
            </a:pPr>
            <a:r>
              <a:rPr lang="en-US" altLang="zh-CN" sz="4000" dirty="0">
                <a:latin typeface="宋体" panose="02010600030101010101" pitchFamily="2" charset="-122"/>
              </a:rPr>
              <a:t>        </a:t>
            </a:r>
            <a:endParaRPr lang="zh-CN" altLang="en-US" sz="4000" dirty="0">
              <a:latin typeface="宋体" panose="02010600030101010101" pitchFamily="2" charset="-122"/>
            </a:endParaRPr>
          </a:p>
        </p:txBody>
      </p:sp>
    </p:spTree>
    <p:extLst>
      <p:ext uri="{BB962C8B-B14F-4D97-AF65-F5344CB8AC3E}">
        <p14:creationId xmlns:p14="http://schemas.microsoft.com/office/powerpoint/2010/main" val="478712685"/>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3434" cy="6858000"/>
          </a:xfrm>
          <a:prstGeom prst="rect">
            <a:avLst/>
          </a:prstGeom>
        </p:spPr>
      </p:pic>
      <p:sp>
        <p:nvSpPr>
          <p:cNvPr id="3" name="标题 1"/>
          <p:cNvSpPr txBox="1">
            <a:spLocks/>
          </p:cNvSpPr>
          <p:nvPr/>
        </p:nvSpPr>
        <p:spPr>
          <a:xfrm>
            <a:off x="1371598" y="282633"/>
            <a:ext cx="9426633" cy="864523"/>
          </a:xfrm>
          <a:prstGeom prst="rect">
            <a:avLst/>
          </a:prstGeom>
        </p:spPr>
        <p:txBody>
          <a:bodyPr vert="horz" lIns="91440" tIns="45720" rIns="91440" bIns="45720" rtlCol="0" anchor="b">
            <a:norm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zh-CN" altLang="en-US" sz="4400" b="1" i="0" u="none" strike="noStrike" kern="1200" cap="none" spc="0" normalizeH="0" baseline="0" noProof="0" dirty="0">
              <a:ln>
                <a:noFill/>
              </a:ln>
              <a:solidFill>
                <a:schemeClr val="tx1"/>
              </a:solidFill>
              <a:effectLst/>
              <a:uLnTx/>
              <a:uFillTx/>
              <a:latin typeface="+mj-lt"/>
              <a:ea typeface="+mj-ea"/>
              <a:cs typeface="+mj-cs"/>
            </a:endParaRPr>
          </a:p>
        </p:txBody>
      </p:sp>
      <p:sp>
        <p:nvSpPr>
          <p:cNvPr id="4" name="内容占位符 2"/>
          <p:cNvSpPr txBox="1">
            <a:spLocks/>
          </p:cNvSpPr>
          <p:nvPr/>
        </p:nvSpPr>
        <p:spPr>
          <a:xfrm>
            <a:off x="872836" y="1385051"/>
            <a:ext cx="10497590" cy="5231880"/>
          </a:xfrm>
          <a:prstGeom prst="rect">
            <a:avLst/>
          </a:prstGeom>
        </p:spPr>
        <p:txBody>
          <a:bodyPr vert="horz" lIns="91440" tIns="45720" rIns="91440" bIns="45720" rtlCol="0">
            <a:normAutofit/>
          </a:bodyPr>
          <a:lstStyle/>
          <a:p>
            <a:pPr lvl="0" algn="just">
              <a:lnSpc>
                <a:spcPct val="90000"/>
              </a:lnSpc>
              <a:spcBef>
                <a:spcPts val="1000"/>
              </a:spcBef>
            </a:pPr>
            <a:r>
              <a:rPr lang="zh-CN" altLang="en-US" sz="2400" dirty="0" smtClean="0"/>
              <a:t>             </a:t>
            </a:r>
            <a:r>
              <a:rPr kumimoji="0" lang="en-US" altLang="zh-CN" sz="2400" b="0" i="0" u="none" strike="noStrike" kern="1200" cap="none" spc="0" normalizeH="0" baseline="0" noProof="0" dirty="0" smtClean="0">
                <a:ln>
                  <a:noFill/>
                </a:ln>
                <a:solidFill>
                  <a:schemeClr val="tx1"/>
                </a:solidFill>
                <a:effectLst/>
                <a:uLnTx/>
                <a:uFillTx/>
                <a:latin typeface="+mn-lt"/>
                <a:ea typeface="+mn-ea"/>
                <a:cs typeface="+mn-cs"/>
              </a:rPr>
              <a:t>              </a:t>
            </a:r>
            <a:endParaRPr kumimoji="0" lang="zh-CN" altLang="en-US" sz="2400" b="0" i="0" u="none" strike="noStrike" kern="1200" cap="none" spc="0" normalizeH="0" baseline="0" noProof="0" dirty="0">
              <a:ln>
                <a:noFill/>
              </a:ln>
              <a:solidFill>
                <a:schemeClr val="tx1"/>
              </a:solidFill>
              <a:effectLst/>
              <a:uLnTx/>
              <a:uFillTx/>
              <a:latin typeface="+mn-lt"/>
              <a:ea typeface="+mn-ea"/>
              <a:cs typeface="+mn-cs"/>
            </a:endParaRPr>
          </a:p>
        </p:txBody>
      </p:sp>
      <p:sp>
        <p:nvSpPr>
          <p:cNvPr id="5" name="Rectangle 2"/>
          <p:cNvSpPr txBox="1">
            <a:spLocks noRot="1" noChangeArrowheads="1"/>
          </p:cNvSpPr>
          <p:nvPr/>
        </p:nvSpPr>
        <p:spPr>
          <a:xfrm>
            <a:off x="2613493" y="354106"/>
            <a:ext cx="7602070" cy="141922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zh-CN" altLang="zh-CN" sz="4000" smtClean="0">
                <a:latin typeface="黑体" panose="02010609060101010101" pitchFamily="49" charset="-122"/>
                <a:ea typeface="黑体" panose="02010609060101010101" pitchFamily="49" charset="-122"/>
              </a:rPr>
              <a:t>长春市宝源丰禽业有限公司</a:t>
            </a:r>
            <a:br>
              <a:rPr lang="zh-CN" altLang="zh-CN" sz="4000" smtClean="0">
                <a:latin typeface="黑体" panose="02010609060101010101" pitchFamily="49" charset="-122"/>
                <a:ea typeface="黑体" panose="02010609060101010101" pitchFamily="49" charset="-122"/>
              </a:rPr>
            </a:br>
            <a:r>
              <a:rPr lang="zh-CN" altLang="zh-CN" sz="4000" smtClean="0">
                <a:latin typeface="黑体" panose="02010609060101010101" pitchFamily="49" charset="-122"/>
                <a:ea typeface="黑体" panose="02010609060101010101" pitchFamily="49" charset="-122"/>
              </a:rPr>
              <a:t>“</a:t>
            </a:r>
            <a:r>
              <a:rPr lang="en-US" altLang="zh-CN" sz="4000" smtClean="0">
                <a:latin typeface="黑体" panose="02010609060101010101" pitchFamily="49" charset="-122"/>
                <a:ea typeface="黑体" panose="02010609060101010101" pitchFamily="49" charset="-122"/>
              </a:rPr>
              <a:t>6</a:t>
            </a:r>
            <a:r>
              <a:rPr lang="zh-CN" altLang="zh-CN" sz="4000" smtClean="0">
                <a:latin typeface="黑体" panose="02010609060101010101" pitchFamily="49" charset="-122"/>
                <a:ea typeface="黑体" panose="02010609060101010101" pitchFamily="49" charset="-122"/>
              </a:rPr>
              <a:t>·</a:t>
            </a:r>
            <a:r>
              <a:rPr lang="en-US" altLang="zh-CN" sz="4000" smtClean="0">
                <a:latin typeface="黑体" panose="02010609060101010101" pitchFamily="49" charset="-122"/>
                <a:ea typeface="黑体" panose="02010609060101010101" pitchFamily="49" charset="-122"/>
              </a:rPr>
              <a:t>3</a:t>
            </a:r>
            <a:r>
              <a:rPr lang="zh-CN" altLang="zh-CN" sz="4000" smtClean="0">
                <a:latin typeface="黑体" panose="02010609060101010101" pitchFamily="49" charset="-122"/>
                <a:ea typeface="黑体" panose="02010609060101010101" pitchFamily="49" charset="-122"/>
              </a:rPr>
              <a:t>”特别重大火灾爆炸事故</a:t>
            </a:r>
            <a:endParaRPr lang="zh-CN" altLang="en-US" sz="4000" dirty="0">
              <a:latin typeface="黑体" panose="02010609060101010101" pitchFamily="49" charset="-122"/>
              <a:ea typeface="黑体" panose="02010609060101010101" pitchFamily="49" charset="-122"/>
            </a:endParaRPr>
          </a:p>
        </p:txBody>
      </p:sp>
      <p:sp>
        <p:nvSpPr>
          <p:cNvPr id="6" name="Rectangle 3"/>
          <p:cNvSpPr txBox="1">
            <a:spLocks noRot="1" noChangeArrowheads="1"/>
          </p:cNvSpPr>
          <p:nvPr/>
        </p:nvSpPr>
        <p:spPr>
          <a:xfrm>
            <a:off x="838200" y="2330824"/>
            <a:ext cx="10532226" cy="402552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buFont typeface="Wingdings" panose="05000000000000000000" pitchFamily="2" charset="2"/>
              <a:buNone/>
            </a:pPr>
            <a:r>
              <a:rPr lang="en-US" altLang="zh-CN" smtClean="0"/>
              <a:t>                </a:t>
            </a:r>
            <a:r>
              <a:rPr lang="en-US" altLang="zh-CN" sz="4000" smtClean="0"/>
              <a:t>2013</a:t>
            </a:r>
            <a:r>
              <a:rPr lang="zh-CN" altLang="zh-CN" sz="4000" smtClean="0"/>
              <a:t>年</a:t>
            </a:r>
            <a:r>
              <a:rPr lang="en-US" altLang="zh-CN" sz="4000" smtClean="0"/>
              <a:t>6</a:t>
            </a:r>
            <a:r>
              <a:rPr lang="zh-CN" altLang="zh-CN" sz="4000" smtClean="0"/>
              <a:t>月</a:t>
            </a:r>
            <a:r>
              <a:rPr lang="en-US" altLang="zh-CN" sz="4000" smtClean="0"/>
              <a:t>3</a:t>
            </a:r>
            <a:r>
              <a:rPr lang="zh-CN" altLang="zh-CN" sz="4000" smtClean="0"/>
              <a:t>日</a:t>
            </a:r>
            <a:r>
              <a:rPr lang="en-US" altLang="zh-CN" sz="4000" smtClean="0"/>
              <a:t>6</a:t>
            </a:r>
            <a:r>
              <a:rPr lang="zh-CN" altLang="zh-CN" sz="4000" smtClean="0"/>
              <a:t>时</a:t>
            </a:r>
            <a:r>
              <a:rPr lang="en-US" altLang="zh-CN" sz="4000" smtClean="0"/>
              <a:t>10</a:t>
            </a:r>
            <a:r>
              <a:rPr lang="zh-CN" altLang="zh-CN" sz="4000" smtClean="0"/>
              <a:t>分许，位于吉林省长春市德惠市的吉林宝源丰禽业有限公司（以下简称宝源丰公司）主厂房发生特别重大火灾爆炸事故，共造成</a:t>
            </a:r>
            <a:r>
              <a:rPr lang="en-US" altLang="zh-CN" sz="4000" smtClean="0"/>
              <a:t>121</a:t>
            </a:r>
            <a:r>
              <a:rPr lang="zh-CN" altLang="zh-CN" sz="4000" smtClean="0"/>
              <a:t>人死亡、</a:t>
            </a:r>
            <a:r>
              <a:rPr lang="en-US" altLang="zh-CN" sz="4000" smtClean="0"/>
              <a:t>76</a:t>
            </a:r>
            <a:r>
              <a:rPr lang="zh-CN" altLang="zh-CN" sz="4000" smtClean="0"/>
              <a:t>人受伤，</a:t>
            </a:r>
            <a:r>
              <a:rPr lang="en-US" altLang="zh-CN" sz="4000" smtClean="0"/>
              <a:t>17234</a:t>
            </a:r>
            <a:r>
              <a:rPr lang="zh-CN" altLang="zh-CN" sz="4000" smtClean="0"/>
              <a:t>平方米主厂房及主厂房内生产设备被损毁，直接经济损失</a:t>
            </a:r>
            <a:r>
              <a:rPr lang="en-US" altLang="zh-CN" sz="4000" smtClean="0"/>
              <a:t>1.82</a:t>
            </a:r>
            <a:r>
              <a:rPr lang="zh-CN" altLang="zh-CN" sz="4000" smtClean="0"/>
              <a:t>亿元。</a:t>
            </a:r>
            <a:endParaRPr lang="zh-CN" altLang="en-US" sz="4000" dirty="0" smtClean="0"/>
          </a:p>
        </p:txBody>
      </p:sp>
    </p:spTree>
    <p:extLst>
      <p:ext uri="{BB962C8B-B14F-4D97-AF65-F5344CB8AC3E}">
        <p14:creationId xmlns:p14="http://schemas.microsoft.com/office/powerpoint/2010/main" val="98907421"/>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3434" cy="6858000"/>
          </a:xfrm>
          <a:prstGeom prst="rect">
            <a:avLst/>
          </a:prstGeom>
        </p:spPr>
      </p:pic>
      <p:sp>
        <p:nvSpPr>
          <p:cNvPr id="3" name="标题 1"/>
          <p:cNvSpPr txBox="1">
            <a:spLocks/>
          </p:cNvSpPr>
          <p:nvPr/>
        </p:nvSpPr>
        <p:spPr>
          <a:xfrm>
            <a:off x="1371598" y="282633"/>
            <a:ext cx="9426633" cy="864523"/>
          </a:xfrm>
          <a:prstGeom prst="rect">
            <a:avLst/>
          </a:prstGeom>
        </p:spPr>
        <p:txBody>
          <a:bodyPr vert="horz" lIns="91440" tIns="45720" rIns="91440" bIns="45720" rtlCol="0" anchor="b">
            <a:norm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zh-CN" altLang="en-US" sz="4400" b="1" i="0" u="none" strike="noStrike" kern="1200" cap="none" spc="0" normalizeH="0" baseline="0" noProof="0" dirty="0">
              <a:ln>
                <a:noFill/>
              </a:ln>
              <a:solidFill>
                <a:schemeClr val="tx1"/>
              </a:solidFill>
              <a:effectLst/>
              <a:uLnTx/>
              <a:uFillTx/>
              <a:latin typeface="+mj-lt"/>
              <a:ea typeface="+mj-ea"/>
              <a:cs typeface="+mj-cs"/>
            </a:endParaRPr>
          </a:p>
        </p:txBody>
      </p:sp>
      <p:sp>
        <p:nvSpPr>
          <p:cNvPr id="4" name="内容占位符 2"/>
          <p:cNvSpPr txBox="1">
            <a:spLocks/>
          </p:cNvSpPr>
          <p:nvPr/>
        </p:nvSpPr>
        <p:spPr>
          <a:xfrm>
            <a:off x="872836" y="1385051"/>
            <a:ext cx="10497590" cy="5231880"/>
          </a:xfrm>
          <a:prstGeom prst="rect">
            <a:avLst/>
          </a:prstGeom>
        </p:spPr>
        <p:txBody>
          <a:bodyPr vert="horz" lIns="91440" tIns="45720" rIns="91440" bIns="45720" rtlCol="0">
            <a:normAutofit/>
          </a:bodyPr>
          <a:lstStyle/>
          <a:p>
            <a:pPr lvl="0" algn="just">
              <a:lnSpc>
                <a:spcPct val="90000"/>
              </a:lnSpc>
              <a:spcBef>
                <a:spcPts val="1000"/>
              </a:spcBef>
            </a:pPr>
            <a:r>
              <a:rPr lang="zh-CN" altLang="en-US" sz="2400" dirty="0" smtClean="0"/>
              <a:t>             </a:t>
            </a:r>
            <a:r>
              <a:rPr kumimoji="0" lang="en-US" altLang="zh-CN" sz="2400" b="0" i="0" u="none" strike="noStrike" kern="1200" cap="none" spc="0" normalizeH="0" baseline="0" noProof="0" dirty="0" smtClean="0">
                <a:ln>
                  <a:noFill/>
                </a:ln>
                <a:solidFill>
                  <a:schemeClr val="tx1"/>
                </a:solidFill>
                <a:effectLst/>
                <a:uLnTx/>
                <a:uFillTx/>
                <a:latin typeface="+mn-lt"/>
                <a:ea typeface="+mn-ea"/>
                <a:cs typeface="+mn-cs"/>
              </a:rPr>
              <a:t>              </a:t>
            </a:r>
            <a:endParaRPr kumimoji="0" lang="zh-CN" altLang="en-US" sz="2400" b="0" i="0" u="none" strike="noStrike" kern="1200" cap="none" spc="0" normalizeH="0" baseline="0" noProof="0" dirty="0">
              <a:ln>
                <a:noFill/>
              </a:ln>
              <a:solidFill>
                <a:schemeClr val="tx1"/>
              </a:solidFill>
              <a:effectLst/>
              <a:uLnTx/>
              <a:uFillTx/>
              <a:latin typeface="+mn-lt"/>
              <a:ea typeface="+mn-ea"/>
              <a:cs typeface="+mn-cs"/>
            </a:endParaRPr>
          </a:p>
        </p:txBody>
      </p:sp>
      <p:pic>
        <p:nvPicPr>
          <p:cNvPr id="5" name="Picture 2" descr="C:\Users\Administrator\Pictures\3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97741" y="0"/>
            <a:ext cx="9903372" cy="6848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76543400"/>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3434" cy="6858000"/>
          </a:xfrm>
          <a:prstGeom prst="rect">
            <a:avLst/>
          </a:prstGeom>
        </p:spPr>
      </p:pic>
      <p:sp>
        <p:nvSpPr>
          <p:cNvPr id="3" name="标题 1"/>
          <p:cNvSpPr txBox="1">
            <a:spLocks/>
          </p:cNvSpPr>
          <p:nvPr/>
        </p:nvSpPr>
        <p:spPr>
          <a:xfrm>
            <a:off x="1371598" y="282633"/>
            <a:ext cx="9426633" cy="864523"/>
          </a:xfrm>
          <a:prstGeom prst="rect">
            <a:avLst/>
          </a:prstGeom>
        </p:spPr>
        <p:txBody>
          <a:bodyPr vert="horz" lIns="91440" tIns="45720" rIns="91440" bIns="45720" rtlCol="0" anchor="b">
            <a:norm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zh-CN" altLang="en-US" sz="4400" b="1" i="0" u="none" strike="noStrike" kern="1200" cap="none" spc="0" normalizeH="0" baseline="0" noProof="0" dirty="0">
              <a:ln>
                <a:noFill/>
              </a:ln>
              <a:solidFill>
                <a:schemeClr val="tx1"/>
              </a:solidFill>
              <a:effectLst/>
              <a:uLnTx/>
              <a:uFillTx/>
              <a:latin typeface="+mj-lt"/>
              <a:ea typeface="+mj-ea"/>
              <a:cs typeface="+mj-cs"/>
            </a:endParaRPr>
          </a:p>
        </p:txBody>
      </p:sp>
      <p:sp>
        <p:nvSpPr>
          <p:cNvPr id="4" name="内容占位符 2"/>
          <p:cNvSpPr txBox="1">
            <a:spLocks/>
          </p:cNvSpPr>
          <p:nvPr/>
        </p:nvSpPr>
        <p:spPr>
          <a:xfrm>
            <a:off x="872836" y="1385051"/>
            <a:ext cx="10497590" cy="5231880"/>
          </a:xfrm>
          <a:prstGeom prst="rect">
            <a:avLst/>
          </a:prstGeom>
        </p:spPr>
        <p:txBody>
          <a:bodyPr vert="horz" lIns="91440" tIns="45720" rIns="91440" bIns="45720" rtlCol="0">
            <a:normAutofit/>
          </a:bodyPr>
          <a:lstStyle/>
          <a:p>
            <a:pPr lvl="0" algn="just">
              <a:lnSpc>
                <a:spcPct val="90000"/>
              </a:lnSpc>
              <a:spcBef>
                <a:spcPts val="1000"/>
              </a:spcBef>
            </a:pPr>
            <a:r>
              <a:rPr lang="zh-CN" altLang="en-US" sz="2400" dirty="0" smtClean="0"/>
              <a:t>             </a:t>
            </a:r>
            <a:r>
              <a:rPr kumimoji="0" lang="en-US" altLang="zh-CN" sz="2400" b="0" i="0" u="none" strike="noStrike" kern="1200" cap="none" spc="0" normalizeH="0" baseline="0" noProof="0" dirty="0" smtClean="0">
                <a:ln>
                  <a:noFill/>
                </a:ln>
                <a:solidFill>
                  <a:schemeClr val="tx1"/>
                </a:solidFill>
                <a:effectLst/>
                <a:uLnTx/>
                <a:uFillTx/>
                <a:latin typeface="+mn-lt"/>
                <a:ea typeface="+mn-ea"/>
                <a:cs typeface="+mn-cs"/>
              </a:rPr>
              <a:t>              </a:t>
            </a:r>
            <a:endParaRPr kumimoji="0" lang="zh-CN" altLang="en-US" sz="2400" b="0" i="0" u="none" strike="noStrike" kern="1200" cap="none" spc="0" normalizeH="0" baseline="0" noProof="0" dirty="0">
              <a:ln>
                <a:noFill/>
              </a:ln>
              <a:solidFill>
                <a:schemeClr val="tx1"/>
              </a:solidFill>
              <a:effectLst/>
              <a:uLnTx/>
              <a:uFillTx/>
              <a:latin typeface="+mn-lt"/>
              <a:ea typeface="+mn-ea"/>
              <a:cs typeface="+mn-cs"/>
            </a:endParaRPr>
          </a:p>
        </p:txBody>
      </p:sp>
      <p:pic>
        <p:nvPicPr>
          <p:cNvPr id="5" name="Picture 2" descr="C:\Users\Administrator\Pictures\3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a:xfrm>
            <a:off x="1731190" y="1"/>
            <a:ext cx="10012575" cy="68541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445489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34" y="0"/>
            <a:ext cx="12193434" cy="6858000"/>
          </a:xfrm>
          <a:prstGeom prst="rect">
            <a:avLst/>
          </a:prstGeom>
        </p:spPr>
      </p:pic>
      <p:sp>
        <p:nvSpPr>
          <p:cNvPr id="3" name="内容占位符 2"/>
          <p:cNvSpPr txBox="1">
            <a:spLocks/>
          </p:cNvSpPr>
          <p:nvPr/>
        </p:nvSpPr>
        <p:spPr>
          <a:xfrm>
            <a:off x="1326523" y="347729"/>
            <a:ext cx="10238705" cy="616254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zh-CN" altLang="en-US" sz="4000" dirty="0" smtClean="0">
                <a:solidFill>
                  <a:schemeClr val="bg2">
                    <a:lumMod val="10000"/>
                  </a:schemeClr>
                </a:solidFill>
                <a:latin typeface="华文琥珀" panose="02010800040101010101" pitchFamily="2" charset="-122"/>
                <a:ea typeface="华文琥珀" panose="02010800040101010101" pitchFamily="2" charset="-122"/>
              </a:rPr>
              <a:t>风险与隐患是什么关系？</a:t>
            </a:r>
            <a:endParaRPr lang="en-US" altLang="zh-CN" sz="4000" dirty="0" smtClean="0">
              <a:solidFill>
                <a:schemeClr val="bg2">
                  <a:lumMod val="10000"/>
                </a:schemeClr>
              </a:solidFill>
              <a:latin typeface="华文琥珀" panose="02010800040101010101" pitchFamily="2" charset="-122"/>
              <a:ea typeface="华文琥珀" panose="02010800040101010101" pitchFamily="2" charset="-122"/>
            </a:endParaRPr>
          </a:p>
          <a:p>
            <a:r>
              <a:rPr lang="zh-CN" altLang="en-US" sz="4000" dirty="0">
                <a:solidFill>
                  <a:srgbClr val="FF0000"/>
                </a:solidFill>
                <a:latin typeface="华文琥珀" panose="02010800040101010101" pitchFamily="2" charset="-122"/>
                <a:ea typeface="华文琥珀" panose="02010800040101010101" pitchFamily="2" charset="-122"/>
              </a:rPr>
              <a:t>隐患是失控了的风险</a:t>
            </a:r>
            <a:r>
              <a:rPr lang="zh-CN" altLang="en-US" sz="4000" dirty="0" smtClean="0">
                <a:solidFill>
                  <a:srgbClr val="FF0000"/>
                </a:solidFill>
                <a:latin typeface="华文琥珀" panose="02010800040101010101" pitchFamily="2" charset="-122"/>
                <a:ea typeface="华文琥珀" panose="02010800040101010101" pitchFamily="2" charset="-122"/>
              </a:rPr>
              <a:t>！</a:t>
            </a:r>
            <a:endParaRPr lang="en-US" altLang="zh-CN" sz="4000" dirty="0">
              <a:solidFill>
                <a:srgbClr val="FF0000"/>
              </a:solidFill>
              <a:latin typeface="华文琥珀" panose="02010800040101010101" pitchFamily="2" charset="-122"/>
              <a:ea typeface="华文琥珀" panose="02010800040101010101" pitchFamily="2" charset="-122"/>
            </a:endParaRPr>
          </a:p>
          <a:p>
            <a:r>
              <a:rPr lang="zh-CN" altLang="en-US" sz="4000" dirty="0" smtClean="0">
                <a:solidFill>
                  <a:schemeClr val="bg2">
                    <a:lumMod val="10000"/>
                  </a:schemeClr>
                </a:solidFill>
                <a:latin typeface="华文琥珀" panose="02010800040101010101" pitchFamily="2" charset="-122"/>
                <a:ea typeface="华文琥珀" panose="02010800040101010101" pitchFamily="2" charset="-122"/>
              </a:rPr>
              <a:t>风险</a:t>
            </a:r>
            <a:r>
              <a:rPr lang="zh-CN" altLang="en-US" sz="4000" dirty="0">
                <a:solidFill>
                  <a:schemeClr val="bg2">
                    <a:lumMod val="10000"/>
                  </a:schemeClr>
                </a:solidFill>
                <a:latin typeface="华文琥珀" panose="02010800040101010101" pitchFamily="2" charset="-122"/>
                <a:ea typeface="华文琥珀" panose="02010800040101010101" pitchFamily="2" charset="-122"/>
              </a:rPr>
              <a:t>多？还是隐患多</a:t>
            </a:r>
            <a:r>
              <a:rPr lang="zh-CN" altLang="en-US" sz="4000" dirty="0" smtClean="0">
                <a:solidFill>
                  <a:schemeClr val="bg2">
                    <a:lumMod val="10000"/>
                  </a:schemeClr>
                </a:solidFill>
                <a:latin typeface="华文琥珀" panose="02010800040101010101" pitchFamily="2" charset="-122"/>
                <a:ea typeface="华文琥珀" panose="02010800040101010101" pitchFamily="2" charset="-122"/>
              </a:rPr>
              <a:t>？</a:t>
            </a:r>
            <a:endParaRPr lang="en-US" altLang="zh-CN" sz="4000" dirty="0" smtClean="0">
              <a:solidFill>
                <a:schemeClr val="bg2">
                  <a:lumMod val="10000"/>
                </a:schemeClr>
              </a:solidFill>
              <a:latin typeface="华文琥珀" panose="02010800040101010101" pitchFamily="2" charset="-122"/>
              <a:ea typeface="华文琥珀" panose="02010800040101010101" pitchFamily="2" charset="-122"/>
            </a:endParaRPr>
          </a:p>
          <a:p>
            <a:r>
              <a:rPr lang="zh-CN" altLang="en-US" sz="4000" dirty="0">
                <a:solidFill>
                  <a:srgbClr val="FF0000"/>
                </a:solidFill>
                <a:latin typeface="华文琥珀" panose="02010800040101010101" pitchFamily="2" charset="-122"/>
                <a:ea typeface="华文琥珀" panose="02010800040101010101" pitchFamily="2" charset="-122"/>
              </a:rPr>
              <a:t>风险远远多于隐患</a:t>
            </a:r>
            <a:r>
              <a:rPr lang="en-US" altLang="zh-CN" sz="4000" dirty="0">
                <a:solidFill>
                  <a:srgbClr val="FF0000"/>
                </a:solidFill>
                <a:latin typeface="华文琥珀" panose="02010800040101010101" pitchFamily="2" charset="-122"/>
                <a:ea typeface="华文琥珀" panose="02010800040101010101" pitchFamily="2" charset="-122"/>
              </a:rPr>
              <a:t>!</a:t>
            </a:r>
          </a:p>
          <a:p>
            <a:r>
              <a:rPr lang="zh-CN" altLang="en-US" sz="4000" dirty="0" smtClean="0">
                <a:solidFill>
                  <a:schemeClr val="bg2">
                    <a:lumMod val="10000"/>
                  </a:schemeClr>
                </a:solidFill>
                <a:latin typeface="华文琥珀" panose="02010800040101010101" pitchFamily="2" charset="-122"/>
                <a:ea typeface="华文琥珀" panose="02010800040101010101" pitchFamily="2" charset="-122"/>
              </a:rPr>
              <a:t>人</a:t>
            </a:r>
            <a:r>
              <a:rPr lang="zh-CN" altLang="en-US" sz="4000" dirty="0">
                <a:solidFill>
                  <a:schemeClr val="bg2">
                    <a:lumMod val="10000"/>
                  </a:schemeClr>
                </a:solidFill>
                <a:latin typeface="华文琥珀" panose="02010800040101010101" pitchFamily="2" charset="-122"/>
                <a:ea typeface="华文琥珀" panose="02010800040101010101" pitchFamily="2" charset="-122"/>
              </a:rPr>
              <a:t>类社会经济发展和科技</a:t>
            </a:r>
            <a:r>
              <a:rPr lang="zh-CN" altLang="en-US" sz="4000" dirty="0" smtClean="0">
                <a:solidFill>
                  <a:schemeClr val="bg2">
                    <a:lumMod val="10000"/>
                  </a:schemeClr>
                </a:solidFill>
                <a:latin typeface="华文琥珀" panose="02010800040101010101" pitchFamily="2" charset="-122"/>
                <a:ea typeface="华文琥珀" panose="02010800040101010101" pitchFamily="2" charset="-122"/>
              </a:rPr>
              <a:t>的昌明，</a:t>
            </a:r>
            <a:endParaRPr lang="en-US" altLang="zh-CN" sz="4000" dirty="0" smtClean="0">
              <a:solidFill>
                <a:schemeClr val="bg2">
                  <a:lumMod val="10000"/>
                </a:schemeClr>
              </a:solidFill>
              <a:latin typeface="华文琥珀" panose="02010800040101010101" pitchFamily="2" charset="-122"/>
              <a:ea typeface="华文琥珀" panose="02010800040101010101" pitchFamily="2" charset="-122"/>
            </a:endParaRPr>
          </a:p>
          <a:p>
            <a:r>
              <a:rPr lang="zh-CN" altLang="en-US" sz="4000" dirty="0" smtClean="0">
                <a:solidFill>
                  <a:schemeClr val="bg2">
                    <a:lumMod val="10000"/>
                  </a:schemeClr>
                </a:solidFill>
                <a:latin typeface="华文琥珀" panose="02010800040101010101" pitchFamily="2" charset="-122"/>
                <a:ea typeface="华文琥珀" panose="02010800040101010101" pitchFamily="2" charset="-122"/>
              </a:rPr>
              <a:t>风险是增加？还是减少？</a:t>
            </a:r>
            <a:endParaRPr lang="en-US" altLang="zh-CN" sz="4000" dirty="0">
              <a:solidFill>
                <a:schemeClr val="bg2">
                  <a:lumMod val="10000"/>
                </a:schemeClr>
              </a:solidFill>
              <a:latin typeface="华文琥珀" panose="02010800040101010101" pitchFamily="2" charset="-122"/>
              <a:ea typeface="华文琥珀" panose="02010800040101010101" pitchFamily="2" charset="-122"/>
            </a:endParaRPr>
          </a:p>
          <a:p>
            <a:r>
              <a:rPr lang="zh-CN" altLang="en-US" sz="4000" dirty="0">
                <a:solidFill>
                  <a:srgbClr val="FF0000"/>
                </a:solidFill>
                <a:latin typeface="华文琥珀" panose="02010800040101010101" pitchFamily="2" charset="-122"/>
                <a:ea typeface="华文琥珀" panose="02010800040101010101" pitchFamily="2" charset="-122"/>
              </a:rPr>
              <a:t>绝对是增加</a:t>
            </a:r>
            <a:r>
              <a:rPr lang="zh-CN" altLang="en-US" sz="4000" dirty="0" smtClean="0">
                <a:solidFill>
                  <a:srgbClr val="FF0000"/>
                </a:solidFill>
                <a:latin typeface="华文琥珀" panose="02010800040101010101" pitchFamily="2" charset="-122"/>
                <a:ea typeface="华文琥珀" panose="02010800040101010101" pitchFamily="2" charset="-122"/>
              </a:rPr>
              <a:t>的！</a:t>
            </a:r>
            <a:endParaRPr lang="en-US" altLang="zh-CN" sz="4000" dirty="0">
              <a:solidFill>
                <a:srgbClr val="FF0000"/>
              </a:solidFill>
              <a:latin typeface="华文琥珀" panose="02010800040101010101" pitchFamily="2" charset="-122"/>
              <a:ea typeface="华文琥珀" panose="02010800040101010101" pitchFamily="2" charset="-122"/>
            </a:endParaRPr>
          </a:p>
          <a:p>
            <a:r>
              <a:rPr lang="zh-CN" altLang="en-US" sz="4000" dirty="0" smtClean="0">
                <a:solidFill>
                  <a:schemeClr val="bg2">
                    <a:lumMod val="10000"/>
                  </a:schemeClr>
                </a:solidFill>
                <a:latin typeface="华文琥珀" panose="02010800040101010101" pitchFamily="2" charset="-122"/>
                <a:ea typeface="华文琥珀" panose="02010800040101010101" pitchFamily="2" charset="-122"/>
              </a:rPr>
              <a:t>“防”</a:t>
            </a:r>
            <a:r>
              <a:rPr lang="zh-CN" altLang="en-US" sz="4000" dirty="0">
                <a:solidFill>
                  <a:schemeClr val="bg2">
                    <a:lumMod val="10000"/>
                  </a:schemeClr>
                </a:solidFill>
                <a:latin typeface="华文琥珀" panose="02010800040101010101" pitchFamily="2" charset="-122"/>
                <a:ea typeface="华文琥珀" panose="02010800040101010101" pitchFamily="2" charset="-122"/>
              </a:rPr>
              <a:t>与“除”能够互换吗</a:t>
            </a:r>
            <a:r>
              <a:rPr lang="zh-CN" altLang="en-US" sz="4000" dirty="0" smtClean="0">
                <a:solidFill>
                  <a:schemeClr val="bg2">
                    <a:lumMod val="10000"/>
                  </a:schemeClr>
                </a:solidFill>
                <a:latin typeface="华文琥珀" panose="02010800040101010101" pitchFamily="2" charset="-122"/>
                <a:ea typeface="华文琥珀" panose="02010800040101010101" pitchFamily="2" charset="-122"/>
              </a:rPr>
              <a:t>？</a:t>
            </a:r>
            <a:endParaRPr lang="en-US" altLang="zh-CN" sz="4000" dirty="0" smtClean="0">
              <a:solidFill>
                <a:schemeClr val="bg2">
                  <a:lumMod val="10000"/>
                </a:schemeClr>
              </a:solidFill>
              <a:latin typeface="华文琥珀" panose="02010800040101010101" pitchFamily="2" charset="-122"/>
              <a:ea typeface="华文琥珀" panose="02010800040101010101" pitchFamily="2" charset="-122"/>
            </a:endParaRPr>
          </a:p>
          <a:p>
            <a:r>
              <a:rPr lang="zh-CN" altLang="en-US" sz="4000" dirty="0">
                <a:solidFill>
                  <a:srgbClr val="FF0000"/>
                </a:solidFill>
                <a:latin typeface="华文琥珀" panose="02010800040101010101" pitchFamily="2" charset="-122"/>
                <a:ea typeface="华文琥珀" panose="02010800040101010101" pitchFamily="2" charset="-122"/>
              </a:rPr>
              <a:t>绝对不能互换！关口要前移！</a:t>
            </a:r>
            <a:endParaRPr lang="en-US" altLang="zh-CN" sz="4000" dirty="0">
              <a:solidFill>
                <a:schemeClr val="bg2">
                  <a:lumMod val="10000"/>
                </a:schemeClr>
              </a:solidFill>
              <a:latin typeface="华文琥珀" panose="02010800040101010101" pitchFamily="2" charset="-122"/>
              <a:ea typeface="华文琥珀" panose="02010800040101010101" pitchFamily="2" charset="-122"/>
            </a:endParaRPr>
          </a:p>
        </p:txBody>
      </p:sp>
    </p:spTree>
    <p:extLst>
      <p:ext uri="{BB962C8B-B14F-4D97-AF65-F5344CB8AC3E}">
        <p14:creationId xmlns:p14="http://schemas.microsoft.com/office/powerpoint/2010/main" val="2786156095"/>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3434" cy="6858000"/>
          </a:xfrm>
          <a:prstGeom prst="rect">
            <a:avLst/>
          </a:prstGeom>
        </p:spPr>
      </p:pic>
      <p:sp>
        <p:nvSpPr>
          <p:cNvPr id="3" name="标题 1"/>
          <p:cNvSpPr txBox="1">
            <a:spLocks/>
          </p:cNvSpPr>
          <p:nvPr/>
        </p:nvSpPr>
        <p:spPr>
          <a:xfrm>
            <a:off x="1371598" y="282633"/>
            <a:ext cx="9426633" cy="864523"/>
          </a:xfrm>
          <a:prstGeom prst="rect">
            <a:avLst/>
          </a:prstGeom>
        </p:spPr>
        <p:txBody>
          <a:bodyPr vert="horz" lIns="91440" tIns="45720" rIns="91440" bIns="45720" rtlCol="0" anchor="b">
            <a:norm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zh-CN" altLang="en-US" sz="4400" b="1" i="0" u="none" strike="noStrike" kern="1200" cap="none" spc="0" normalizeH="0" baseline="0" noProof="0" dirty="0">
              <a:ln>
                <a:noFill/>
              </a:ln>
              <a:solidFill>
                <a:schemeClr val="tx1"/>
              </a:solidFill>
              <a:effectLst/>
              <a:uLnTx/>
              <a:uFillTx/>
              <a:latin typeface="+mj-lt"/>
              <a:ea typeface="+mj-ea"/>
              <a:cs typeface="+mj-cs"/>
            </a:endParaRPr>
          </a:p>
        </p:txBody>
      </p:sp>
      <p:sp>
        <p:nvSpPr>
          <p:cNvPr id="4" name="内容占位符 2"/>
          <p:cNvSpPr txBox="1">
            <a:spLocks/>
          </p:cNvSpPr>
          <p:nvPr/>
        </p:nvSpPr>
        <p:spPr>
          <a:xfrm>
            <a:off x="872836" y="1385051"/>
            <a:ext cx="10497590" cy="5231880"/>
          </a:xfrm>
          <a:prstGeom prst="rect">
            <a:avLst/>
          </a:prstGeom>
        </p:spPr>
        <p:txBody>
          <a:bodyPr vert="horz" lIns="91440" tIns="45720" rIns="91440" bIns="45720" rtlCol="0">
            <a:normAutofit/>
          </a:bodyPr>
          <a:lstStyle/>
          <a:p>
            <a:pPr lvl="0" algn="just">
              <a:lnSpc>
                <a:spcPct val="90000"/>
              </a:lnSpc>
              <a:spcBef>
                <a:spcPts val="1000"/>
              </a:spcBef>
            </a:pPr>
            <a:r>
              <a:rPr lang="zh-CN" altLang="en-US" sz="2400" dirty="0" smtClean="0"/>
              <a:t>             </a:t>
            </a:r>
            <a:r>
              <a:rPr kumimoji="0" lang="en-US" altLang="zh-CN" sz="2400" b="0" i="0" u="none" strike="noStrike" kern="1200" cap="none" spc="0" normalizeH="0" baseline="0" noProof="0" dirty="0" smtClean="0">
                <a:ln>
                  <a:noFill/>
                </a:ln>
                <a:solidFill>
                  <a:schemeClr val="tx1"/>
                </a:solidFill>
                <a:effectLst/>
                <a:uLnTx/>
                <a:uFillTx/>
                <a:latin typeface="+mn-lt"/>
                <a:ea typeface="+mn-ea"/>
                <a:cs typeface="+mn-cs"/>
              </a:rPr>
              <a:t>              </a:t>
            </a:r>
            <a:endParaRPr kumimoji="0" lang="zh-CN" altLang="en-US" sz="2400" b="0" i="0" u="none" strike="noStrike" kern="1200" cap="none" spc="0" normalizeH="0" baseline="0" noProof="0" dirty="0">
              <a:ln>
                <a:noFill/>
              </a:ln>
              <a:solidFill>
                <a:schemeClr val="tx1"/>
              </a:solidFill>
              <a:effectLst/>
              <a:uLnTx/>
              <a:uFillTx/>
              <a:latin typeface="+mn-lt"/>
              <a:ea typeface="+mn-ea"/>
              <a:cs typeface="+mn-cs"/>
            </a:endParaRPr>
          </a:p>
        </p:txBody>
      </p:sp>
      <p:pic>
        <p:nvPicPr>
          <p:cNvPr id="5" name="Picture 2" descr="C:\Users\Administrator\Pictures\3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10940" y="-1"/>
            <a:ext cx="9871460" cy="6832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25338512"/>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3434" cy="6858000"/>
          </a:xfrm>
          <a:prstGeom prst="rect">
            <a:avLst/>
          </a:prstGeom>
        </p:spPr>
      </p:pic>
      <p:sp>
        <p:nvSpPr>
          <p:cNvPr id="3" name="标题 1"/>
          <p:cNvSpPr txBox="1">
            <a:spLocks/>
          </p:cNvSpPr>
          <p:nvPr/>
        </p:nvSpPr>
        <p:spPr>
          <a:xfrm>
            <a:off x="1371598" y="282633"/>
            <a:ext cx="9426633" cy="864523"/>
          </a:xfrm>
          <a:prstGeom prst="rect">
            <a:avLst/>
          </a:prstGeom>
        </p:spPr>
        <p:txBody>
          <a:bodyPr vert="horz" lIns="91440" tIns="45720" rIns="91440" bIns="45720" rtlCol="0" anchor="b">
            <a:norm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zh-CN" altLang="en-US" sz="4400" b="1" i="0" u="none" strike="noStrike" kern="1200" cap="none" spc="0" normalizeH="0" baseline="0" noProof="0" dirty="0">
              <a:ln>
                <a:noFill/>
              </a:ln>
              <a:solidFill>
                <a:schemeClr val="tx1"/>
              </a:solidFill>
              <a:effectLst/>
              <a:uLnTx/>
              <a:uFillTx/>
              <a:latin typeface="+mj-lt"/>
              <a:ea typeface="+mj-ea"/>
              <a:cs typeface="+mj-cs"/>
            </a:endParaRPr>
          </a:p>
        </p:txBody>
      </p:sp>
      <p:sp>
        <p:nvSpPr>
          <p:cNvPr id="4" name="内容占位符 2"/>
          <p:cNvSpPr txBox="1">
            <a:spLocks/>
          </p:cNvSpPr>
          <p:nvPr/>
        </p:nvSpPr>
        <p:spPr>
          <a:xfrm>
            <a:off x="872836" y="1385051"/>
            <a:ext cx="10497590" cy="5231880"/>
          </a:xfrm>
          <a:prstGeom prst="rect">
            <a:avLst/>
          </a:prstGeom>
        </p:spPr>
        <p:txBody>
          <a:bodyPr vert="horz" lIns="91440" tIns="45720" rIns="91440" bIns="45720" rtlCol="0">
            <a:normAutofit/>
          </a:bodyPr>
          <a:lstStyle/>
          <a:p>
            <a:pPr lvl="0" algn="just">
              <a:lnSpc>
                <a:spcPct val="90000"/>
              </a:lnSpc>
              <a:spcBef>
                <a:spcPts val="1000"/>
              </a:spcBef>
            </a:pPr>
            <a:r>
              <a:rPr lang="zh-CN" altLang="en-US" sz="2400" dirty="0" smtClean="0"/>
              <a:t>             </a:t>
            </a:r>
            <a:r>
              <a:rPr kumimoji="0" lang="en-US" altLang="zh-CN" sz="2400" b="0" i="0" u="none" strike="noStrike" kern="1200" cap="none" spc="0" normalizeH="0" baseline="0" noProof="0" dirty="0" smtClean="0">
                <a:ln>
                  <a:noFill/>
                </a:ln>
                <a:solidFill>
                  <a:schemeClr val="tx1"/>
                </a:solidFill>
                <a:effectLst/>
                <a:uLnTx/>
                <a:uFillTx/>
                <a:latin typeface="+mn-lt"/>
                <a:ea typeface="+mn-ea"/>
                <a:cs typeface="+mn-cs"/>
              </a:rPr>
              <a:t>              </a:t>
            </a:r>
            <a:endParaRPr kumimoji="0" lang="zh-CN" altLang="en-US" sz="2400" b="0" i="0" u="none" strike="noStrike" kern="1200" cap="none" spc="0" normalizeH="0" baseline="0" noProof="0" dirty="0">
              <a:ln>
                <a:noFill/>
              </a:ln>
              <a:solidFill>
                <a:schemeClr val="tx1"/>
              </a:solidFill>
              <a:effectLst/>
              <a:uLnTx/>
              <a:uFillTx/>
              <a:latin typeface="+mn-lt"/>
              <a:ea typeface="+mn-ea"/>
              <a:cs typeface="+mn-cs"/>
            </a:endParaRPr>
          </a:p>
        </p:txBody>
      </p:sp>
      <p:sp>
        <p:nvSpPr>
          <p:cNvPr id="5" name="标题 1"/>
          <p:cNvSpPr txBox="1">
            <a:spLocks/>
          </p:cNvSpPr>
          <p:nvPr/>
        </p:nvSpPr>
        <p:spPr>
          <a:xfrm>
            <a:off x="3276600" y="360668"/>
            <a:ext cx="6064624" cy="90543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zh-CN" altLang="en-US" sz="4800" b="1" smtClean="0">
                <a:latin typeface="黑体" panose="02010609060101010101" pitchFamily="49" charset="-122"/>
                <a:ea typeface="黑体" panose="02010609060101010101" pitchFamily="49" charset="-122"/>
              </a:rPr>
              <a:t>当前事故隐患的状况</a:t>
            </a:r>
            <a:endParaRPr lang="zh-CN" altLang="en-US" sz="4800" b="1" dirty="0" smtClean="0">
              <a:latin typeface="黑体" panose="02010609060101010101" pitchFamily="49" charset="-122"/>
              <a:ea typeface="黑体" panose="02010609060101010101" pitchFamily="49" charset="-122"/>
            </a:endParaRPr>
          </a:p>
        </p:txBody>
      </p:sp>
      <p:sp>
        <p:nvSpPr>
          <p:cNvPr id="6" name="Rectangle 3"/>
          <p:cNvSpPr>
            <a:spLocks noChangeArrowheads="1"/>
          </p:cNvSpPr>
          <p:nvPr/>
        </p:nvSpPr>
        <p:spPr bwMode="auto">
          <a:xfrm>
            <a:off x="1667435" y="1676400"/>
            <a:ext cx="9072283" cy="467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folHlink"/>
              </a:buClr>
              <a:buFont typeface="Wingdings" panose="05000000000000000000" pitchFamily="2" charset="2"/>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hlink"/>
              </a:buClr>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folHlink"/>
              </a:buClr>
              <a:buFont typeface="Wingdings" panose="05000000000000000000" pitchFamily="2" charset="2"/>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115000"/>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folHlink"/>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folHlink"/>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folHlink"/>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folHlink"/>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folHlink"/>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9pPr>
          </a:lstStyle>
          <a:p>
            <a:pPr eaLnBrk="1" hangingPunct="1">
              <a:lnSpc>
                <a:spcPct val="140000"/>
              </a:lnSpc>
              <a:spcBef>
                <a:spcPct val="0"/>
              </a:spcBef>
              <a:buClrTx/>
              <a:buFont typeface="Wingdings" panose="05000000000000000000" pitchFamily="2" charset="2"/>
              <a:buNone/>
            </a:pPr>
            <a:r>
              <a:rPr lang="en-US" altLang="zh-CN" sz="3700" dirty="0">
                <a:solidFill>
                  <a:schemeClr val="tx2"/>
                </a:solidFill>
                <a:latin typeface="宋体" panose="02010600030101010101" pitchFamily="2" charset="-122"/>
              </a:rPr>
              <a:t>    </a:t>
            </a:r>
            <a:r>
              <a:rPr lang="en-US" altLang="zh-CN" sz="4000" dirty="0">
                <a:latin typeface="宋体" panose="02010600030101010101" pitchFamily="2" charset="-122"/>
              </a:rPr>
              <a:t>1</a:t>
            </a:r>
            <a:r>
              <a:rPr lang="zh-CN" altLang="en-US" sz="4000" dirty="0">
                <a:latin typeface="宋体" panose="02010600030101010101" pitchFamily="2" charset="-122"/>
              </a:rPr>
              <a:t>、历史隐患与现实隐患在叠加；</a:t>
            </a:r>
            <a:endParaRPr lang="en-US" altLang="zh-CN" sz="4000" dirty="0">
              <a:latin typeface="宋体" panose="02010600030101010101" pitchFamily="2" charset="-122"/>
            </a:endParaRPr>
          </a:p>
          <a:p>
            <a:pPr eaLnBrk="1" hangingPunct="1">
              <a:lnSpc>
                <a:spcPct val="140000"/>
              </a:lnSpc>
              <a:spcBef>
                <a:spcPct val="0"/>
              </a:spcBef>
              <a:buClrTx/>
              <a:buFont typeface="Wingdings" panose="05000000000000000000" pitchFamily="2" charset="2"/>
              <a:buNone/>
            </a:pPr>
            <a:r>
              <a:rPr lang="en-US" altLang="zh-CN" sz="4000" dirty="0">
                <a:latin typeface="宋体" panose="02010600030101010101" pitchFamily="2" charset="-122"/>
              </a:rPr>
              <a:t>    2</a:t>
            </a:r>
            <a:r>
              <a:rPr lang="zh-CN" altLang="en-US" sz="4000" dirty="0">
                <a:latin typeface="宋体" panose="02010600030101010101" pitchFamily="2" charset="-122"/>
              </a:rPr>
              <a:t>、社会监管部门制造的隐患与被监管对象的隐患在叠加；</a:t>
            </a:r>
            <a:endParaRPr lang="en-US" altLang="zh-CN" sz="4000" dirty="0">
              <a:latin typeface="宋体" panose="02010600030101010101" pitchFamily="2" charset="-122"/>
            </a:endParaRPr>
          </a:p>
          <a:p>
            <a:pPr eaLnBrk="1" hangingPunct="1">
              <a:lnSpc>
                <a:spcPct val="140000"/>
              </a:lnSpc>
              <a:spcBef>
                <a:spcPct val="0"/>
              </a:spcBef>
              <a:buClrTx/>
              <a:buFont typeface="Wingdings" panose="05000000000000000000" pitchFamily="2" charset="2"/>
              <a:buNone/>
            </a:pPr>
            <a:r>
              <a:rPr lang="en-US" altLang="zh-CN" sz="4000" dirty="0">
                <a:latin typeface="宋体" panose="02010600030101010101" pitchFamily="2" charset="-122"/>
              </a:rPr>
              <a:t>    </a:t>
            </a:r>
            <a:endParaRPr lang="zh-CN" altLang="en-US" sz="4000" dirty="0">
              <a:latin typeface="宋体" panose="02010600030101010101" pitchFamily="2" charset="-122"/>
            </a:endParaRPr>
          </a:p>
        </p:txBody>
      </p:sp>
    </p:spTree>
    <p:extLst>
      <p:ext uri="{BB962C8B-B14F-4D97-AF65-F5344CB8AC3E}">
        <p14:creationId xmlns:p14="http://schemas.microsoft.com/office/powerpoint/2010/main" val="4217779965"/>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3434" cy="6858000"/>
          </a:xfrm>
          <a:prstGeom prst="rect">
            <a:avLst/>
          </a:prstGeom>
        </p:spPr>
      </p:pic>
      <p:sp>
        <p:nvSpPr>
          <p:cNvPr id="3" name="标题 1"/>
          <p:cNvSpPr txBox="1">
            <a:spLocks/>
          </p:cNvSpPr>
          <p:nvPr/>
        </p:nvSpPr>
        <p:spPr>
          <a:xfrm>
            <a:off x="1371598" y="282633"/>
            <a:ext cx="9426633" cy="864523"/>
          </a:xfrm>
          <a:prstGeom prst="rect">
            <a:avLst/>
          </a:prstGeom>
        </p:spPr>
        <p:txBody>
          <a:bodyPr vert="horz" lIns="91440" tIns="45720" rIns="91440" bIns="45720" rtlCol="0" anchor="b">
            <a:norm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zh-CN" altLang="en-US" sz="4400" b="1" i="0" u="none" strike="noStrike" kern="1200" cap="none" spc="0" normalizeH="0" baseline="0" noProof="0" dirty="0">
              <a:ln>
                <a:noFill/>
              </a:ln>
              <a:solidFill>
                <a:schemeClr val="tx1"/>
              </a:solidFill>
              <a:effectLst/>
              <a:uLnTx/>
              <a:uFillTx/>
              <a:latin typeface="+mj-lt"/>
              <a:ea typeface="+mj-ea"/>
              <a:cs typeface="+mj-cs"/>
            </a:endParaRPr>
          </a:p>
        </p:txBody>
      </p:sp>
      <p:sp>
        <p:nvSpPr>
          <p:cNvPr id="4" name="内容占位符 2"/>
          <p:cNvSpPr txBox="1">
            <a:spLocks/>
          </p:cNvSpPr>
          <p:nvPr/>
        </p:nvSpPr>
        <p:spPr>
          <a:xfrm>
            <a:off x="872836" y="1385051"/>
            <a:ext cx="10497590" cy="5231880"/>
          </a:xfrm>
          <a:prstGeom prst="rect">
            <a:avLst/>
          </a:prstGeom>
        </p:spPr>
        <p:txBody>
          <a:bodyPr vert="horz" lIns="91440" tIns="45720" rIns="91440" bIns="45720" rtlCol="0">
            <a:normAutofit/>
          </a:bodyPr>
          <a:lstStyle/>
          <a:p>
            <a:pPr lvl="0" algn="just">
              <a:lnSpc>
                <a:spcPct val="90000"/>
              </a:lnSpc>
              <a:spcBef>
                <a:spcPts val="1000"/>
              </a:spcBef>
            </a:pPr>
            <a:r>
              <a:rPr lang="zh-CN" altLang="en-US" sz="2400" dirty="0" smtClean="0"/>
              <a:t>             </a:t>
            </a:r>
            <a:r>
              <a:rPr kumimoji="0" lang="en-US" altLang="zh-CN" sz="2400" b="0" i="0" u="none" strike="noStrike" kern="1200" cap="none" spc="0" normalizeH="0" baseline="0" noProof="0" dirty="0" smtClean="0">
                <a:ln>
                  <a:noFill/>
                </a:ln>
                <a:solidFill>
                  <a:schemeClr val="tx1"/>
                </a:solidFill>
                <a:effectLst/>
                <a:uLnTx/>
                <a:uFillTx/>
                <a:latin typeface="+mn-lt"/>
                <a:ea typeface="+mn-ea"/>
                <a:cs typeface="+mn-cs"/>
              </a:rPr>
              <a:t>              </a:t>
            </a:r>
            <a:endParaRPr kumimoji="0" lang="zh-CN" altLang="en-US" sz="2400" b="0" i="0" u="none" strike="noStrike" kern="1200" cap="none" spc="0" normalizeH="0" baseline="0" noProof="0" dirty="0">
              <a:ln>
                <a:noFill/>
              </a:ln>
              <a:solidFill>
                <a:schemeClr val="tx1"/>
              </a:solidFill>
              <a:effectLst/>
              <a:uLnTx/>
              <a:uFillTx/>
              <a:latin typeface="+mn-lt"/>
              <a:ea typeface="+mn-ea"/>
              <a:cs typeface="+mn-cs"/>
            </a:endParaRPr>
          </a:p>
        </p:txBody>
      </p:sp>
      <p:sp>
        <p:nvSpPr>
          <p:cNvPr id="5" name="内容占位符 2"/>
          <p:cNvSpPr txBox="1">
            <a:spLocks/>
          </p:cNvSpPr>
          <p:nvPr/>
        </p:nvSpPr>
        <p:spPr>
          <a:xfrm>
            <a:off x="2208214" y="1557339"/>
            <a:ext cx="7551737" cy="345122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zh-CN" altLang="en-US" sz="4800" b="1" smtClean="0"/>
              <a:t> </a:t>
            </a:r>
            <a:r>
              <a:rPr lang="zh-CN" altLang="zh-CN" sz="4800" b="1" smtClean="0"/>
              <a:t>晋济高速公路</a:t>
            </a:r>
            <a:endParaRPr lang="en-US" altLang="zh-CN" sz="4800" b="1" smtClean="0"/>
          </a:p>
          <a:p>
            <a:r>
              <a:rPr lang="zh-CN" altLang="zh-CN" sz="4800" b="1" smtClean="0"/>
              <a:t>山西晋城段岩后隧道</a:t>
            </a:r>
            <a:endParaRPr lang="en-US" altLang="zh-CN" sz="4800" b="1" smtClean="0"/>
          </a:p>
          <a:p>
            <a:r>
              <a:rPr lang="zh-CN" altLang="zh-CN" sz="4800" b="1" smtClean="0"/>
              <a:t>“</a:t>
            </a:r>
            <a:r>
              <a:rPr lang="en-US" altLang="zh-CN" sz="4800" b="1" smtClean="0"/>
              <a:t>3</a:t>
            </a:r>
            <a:r>
              <a:rPr lang="zh-CN" altLang="zh-CN" sz="4800" b="1" smtClean="0"/>
              <a:t>•</a:t>
            </a:r>
            <a:r>
              <a:rPr lang="en-US" altLang="zh-CN" sz="4800" b="1" smtClean="0"/>
              <a:t>1</a:t>
            </a:r>
            <a:r>
              <a:rPr lang="zh-CN" altLang="zh-CN" sz="4800" b="1" smtClean="0"/>
              <a:t>”特别重大道路交通危化品燃爆事故</a:t>
            </a:r>
            <a:endParaRPr lang="zh-CN" altLang="en-US" sz="4800" dirty="0"/>
          </a:p>
        </p:txBody>
      </p:sp>
    </p:spTree>
    <p:extLst>
      <p:ext uri="{BB962C8B-B14F-4D97-AF65-F5344CB8AC3E}">
        <p14:creationId xmlns:p14="http://schemas.microsoft.com/office/powerpoint/2010/main" val="3954639599"/>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3434" cy="6858000"/>
          </a:xfrm>
          <a:prstGeom prst="rect">
            <a:avLst/>
          </a:prstGeom>
        </p:spPr>
      </p:pic>
      <p:sp>
        <p:nvSpPr>
          <p:cNvPr id="3" name="标题 1"/>
          <p:cNvSpPr txBox="1">
            <a:spLocks/>
          </p:cNvSpPr>
          <p:nvPr/>
        </p:nvSpPr>
        <p:spPr>
          <a:xfrm>
            <a:off x="1371598" y="282633"/>
            <a:ext cx="9426633" cy="864523"/>
          </a:xfrm>
          <a:prstGeom prst="rect">
            <a:avLst/>
          </a:prstGeom>
        </p:spPr>
        <p:txBody>
          <a:bodyPr vert="horz" lIns="91440" tIns="45720" rIns="91440" bIns="45720" rtlCol="0" anchor="b">
            <a:norm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zh-CN" altLang="en-US" sz="4400" b="1" i="0" u="none" strike="noStrike" kern="1200" cap="none" spc="0" normalizeH="0" baseline="0" noProof="0" dirty="0">
              <a:ln>
                <a:noFill/>
              </a:ln>
              <a:solidFill>
                <a:schemeClr val="tx1"/>
              </a:solidFill>
              <a:effectLst/>
              <a:uLnTx/>
              <a:uFillTx/>
              <a:latin typeface="+mj-lt"/>
              <a:ea typeface="+mj-ea"/>
              <a:cs typeface="+mj-cs"/>
            </a:endParaRPr>
          </a:p>
        </p:txBody>
      </p:sp>
      <p:sp>
        <p:nvSpPr>
          <p:cNvPr id="4" name="内容占位符 2"/>
          <p:cNvSpPr txBox="1">
            <a:spLocks/>
          </p:cNvSpPr>
          <p:nvPr/>
        </p:nvSpPr>
        <p:spPr>
          <a:xfrm>
            <a:off x="872836" y="1385051"/>
            <a:ext cx="10497590" cy="5231880"/>
          </a:xfrm>
          <a:prstGeom prst="rect">
            <a:avLst/>
          </a:prstGeom>
        </p:spPr>
        <p:txBody>
          <a:bodyPr vert="horz" lIns="91440" tIns="45720" rIns="91440" bIns="45720" rtlCol="0">
            <a:normAutofit/>
          </a:bodyPr>
          <a:lstStyle/>
          <a:p>
            <a:pPr lvl="0" algn="just">
              <a:lnSpc>
                <a:spcPct val="90000"/>
              </a:lnSpc>
              <a:spcBef>
                <a:spcPts val="1000"/>
              </a:spcBef>
            </a:pPr>
            <a:r>
              <a:rPr lang="zh-CN" altLang="en-US" sz="2400" dirty="0" smtClean="0"/>
              <a:t>             </a:t>
            </a:r>
            <a:r>
              <a:rPr kumimoji="0" lang="en-US" altLang="zh-CN" sz="2400" b="0" i="0" u="none" strike="noStrike" kern="1200" cap="none" spc="0" normalizeH="0" baseline="0" noProof="0" dirty="0" smtClean="0">
                <a:ln>
                  <a:noFill/>
                </a:ln>
                <a:solidFill>
                  <a:schemeClr val="tx1"/>
                </a:solidFill>
                <a:effectLst/>
                <a:uLnTx/>
                <a:uFillTx/>
                <a:latin typeface="+mn-lt"/>
                <a:ea typeface="+mn-ea"/>
                <a:cs typeface="+mn-cs"/>
              </a:rPr>
              <a:t>              </a:t>
            </a:r>
            <a:endParaRPr kumimoji="0" lang="zh-CN" altLang="en-US" sz="2400" b="0" i="0" u="none" strike="noStrike" kern="1200" cap="none" spc="0" normalizeH="0" baseline="0" noProof="0" dirty="0">
              <a:ln>
                <a:noFill/>
              </a:ln>
              <a:solidFill>
                <a:schemeClr val="tx1"/>
              </a:solidFill>
              <a:effectLst/>
              <a:uLnTx/>
              <a:uFillTx/>
              <a:latin typeface="+mn-lt"/>
              <a:ea typeface="+mn-ea"/>
              <a:cs typeface="+mn-cs"/>
            </a:endParaRPr>
          </a:p>
        </p:txBody>
      </p:sp>
      <p:sp>
        <p:nvSpPr>
          <p:cNvPr id="5" name="内容占位符 2"/>
          <p:cNvSpPr txBox="1">
            <a:spLocks/>
          </p:cNvSpPr>
          <p:nvPr/>
        </p:nvSpPr>
        <p:spPr>
          <a:xfrm>
            <a:off x="1021976" y="878541"/>
            <a:ext cx="10183906" cy="657112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r>
              <a:rPr lang="en-US" altLang="zh-CN" smtClean="0"/>
              <a:t>              </a:t>
            </a:r>
            <a:r>
              <a:rPr lang="en-US" altLang="zh-CN" sz="4000" smtClean="0"/>
              <a:t>2014</a:t>
            </a:r>
            <a:r>
              <a:rPr lang="zh-CN" altLang="zh-CN" sz="4000" smtClean="0"/>
              <a:t>年</a:t>
            </a:r>
            <a:r>
              <a:rPr lang="en-US" altLang="zh-CN" sz="4000" smtClean="0"/>
              <a:t>3</a:t>
            </a:r>
            <a:r>
              <a:rPr lang="zh-CN" altLang="zh-CN" sz="4000" smtClean="0"/>
              <a:t>月</a:t>
            </a:r>
            <a:r>
              <a:rPr lang="en-US" altLang="zh-CN" sz="4000" smtClean="0"/>
              <a:t>1</a:t>
            </a:r>
            <a:r>
              <a:rPr lang="zh-CN" altLang="zh-CN" sz="4000" smtClean="0"/>
              <a:t>日</a:t>
            </a:r>
            <a:r>
              <a:rPr lang="en-US" altLang="zh-CN" sz="4000" smtClean="0"/>
              <a:t>14</a:t>
            </a:r>
            <a:r>
              <a:rPr lang="zh-CN" altLang="zh-CN" sz="4000" smtClean="0"/>
              <a:t>时</a:t>
            </a:r>
            <a:r>
              <a:rPr lang="en-US" altLang="zh-CN" sz="4000" smtClean="0"/>
              <a:t>45</a:t>
            </a:r>
            <a:r>
              <a:rPr lang="zh-CN" altLang="zh-CN" sz="4000" smtClean="0"/>
              <a:t>分许，位于山西省晋城市泽州县的晋济高速公路山西晋城段岩后隧道内，两辆运输甲醇的铰接列车追尾相撞，前车甲醇泄漏起火燃烧，隧道内滞留的另外两辆危险化学品运输车和</a:t>
            </a:r>
            <a:r>
              <a:rPr lang="en-US" altLang="zh-CN" sz="4000" smtClean="0"/>
              <a:t>31</a:t>
            </a:r>
            <a:r>
              <a:rPr lang="zh-CN" altLang="zh-CN" sz="4000" smtClean="0"/>
              <a:t>辆煤炭运输车等车辆被引燃引爆，造成</a:t>
            </a:r>
            <a:r>
              <a:rPr lang="en-US" altLang="zh-CN" sz="4000" smtClean="0"/>
              <a:t>40</a:t>
            </a:r>
            <a:r>
              <a:rPr lang="zh-CN" altLang="zh-CN" sz="4000" smtClean="0"/>
              <a:t>人死亡、</a:t>
            </a:r>
            <a:r>
              <a:rPr lang="en-US" altLang="zh-CN" sz="4000" smtClean="0"/>
              <a:t>12</a:t>
            </a:r>
            <a:r>
              <a:rPr lang="zh-CN" altLang="zh-CN" sz="4000" smtClean="0"/>
              <a:t>人受伤和</a:t>
            </a:r>
            <a:r>
              <a:rPr lang="en-US" altLang="zh-CN" sz="4000" smtClean="0"/>
              <a:t>42</a:t>
            </a:r>
            <a:r>
              <a:rPr lang="zh-CN" altLang="zh-CN" sz="4000" smtClean="0"/>
              <a:t>辆车烧毁，直接经济损失</a:t>
            </a:r>
            <a:r>
              <a:rPr lang="en-US" altLang="zh-CN" sz="4000" smtClean="0"/>
              <a:t>8197</a:t>
            </a:r>
            <a:r>
              <a:rPr lang="zh-CN" altLang="zh-CN" sz="4000" smtClean="0"/>
              <a:t>万元。</a:t>
            </a:r>
            <a:r>
              <a:rPr lang="zh-CN" altLang="en-US" sz="4000" smtClean="0"/>
              <a:t>事故运输单位及运输车辆均为</a:t>
            </a:r>
            <a:r>
              <a:rPr lang="zh-CN" altLang="en-US" sz="4000" smtClean="0">
                <a:solidFill>
                  <a:srgbClr val="FF0000"/>
                </a:solidFill>
              </a:rPr>
              <a:t>合法</a:t>
            </a:r>
            <a:r>
              <a:rPr lang="zh-CN" altLang="en-US" sz="4000" smtClean="0"/>
              <a:t>危险物品运输单位及车辆。</a:t>
            </a:r>
            <a:endParaRPr lang="zh-CN" altLang="en-US" sz="4000" dirty="0" smtClean="0"/>
          </a:p>
        </p:txBody>
      </p:sp>
    </p:spTree>
    <p:extLst>
      <p:ext uri="{BB962C8B-B14F-4D97-AF65-F5344CB8AC3E}">
        <p14:creationId xmlns:p14="http://schemas.microsoft.com/office/powerpoint/2010/main" val="2632457133"/>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3434" cy="6858000"/>
          </a:xfrm>
          <a:prstGeom prst="rect">
            <a:avLst/>
          </a:prstGeom>
        </p:spPr>
      </p:pic>
      <p:sp>
        <p:nvSpPr>
          <p:cNvPr id="3" name="标题 1"/>
          <p:cNvSpPr txBox="1">
            <a:spLocks/>
          </p:cNvSpPr>
          <p:nvPr/>
        </p:nvSpPr>
        <p:spPr>
          <a:xfrm>
            <a:off x="1371598" y="282633"/>
            <a:ext cx="9426633" cy="864523"/>
          </a:xfrm>
          <a:prstGeom prst="rect">
            <a:avLst/>
          </a:prstGeom>
        </p:spPr>
        <p:txBody>
          <a:bodyPr vert="horz" lIns="91440" tIns="45720" rIns="91440" bIns="45720" rtlCol="0" anchor="b">
            <a:norm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zh-CN" altLang="en-US" sz="4400" b="1" i="0" u="none" strike="noStrike" kern="1200" cap="none" spc="0" normalizeH="0" baseline="0" noProof="0" dirty="0">
              <a:ln>
                <a:noFill/>
              </a:ln>
              <a:solidFill>
                <a:schemeClr val="tx1"/>
              </a:solidFill>
              <a:effectLst/>
              <a:uLnTx/>
              <a:uFillTx/>
              <a:latin typeface="+mj-lt"/>
              <a:ea typeface="+mj-ea"/>
              <a:cs typeface="+mj-cs"/>
            </a:endParaRPr>
          </a:p>
        </p:txBody>
      </p:sp>
      <p:sp>
        <p:nvSpPr>
          <p:cNvPr id="4" name="内容占位符 2"/>
          <p:cNvSpPr txBox="1">
            <a:spLocks/>
          </p:cNvSpPr>
          <p:nvPr/>
        </p:nvSpPr>
        <p:spPr>
          <a:xfrm>
            <a:off x="872836" y="1385051"/>
            <a:ext cx="10497590" cy="5231880"/>
          </a:xfrm>
          <a:prstGeom prst="rect">
            <a:avLst/>
          </a:prstGeom>
        </p:spPr>
        <p:txBody>
          <a:bodyPr vert="horz" lIns="91440" tIns="45720" rIns="91440" bIns="45720" rtlCol="0">
            <a:normAutofit/>
          </a:bodyPr>
          <a:lstStyle/>
          <a:p>
            <a:pPr lvl="0" algn="just">
              <a:lnSpc>
                <a:spcPct val="90000"/>
              </a:lnSpc>
              <a:spcBef>
                <a:spcPts val="1000"/>
              </a:spcBef>
            </a:pPr>
            <a:r>
              <a:rPr lang="zh-CN" altLang="en-US" sz="2400" dirty="0" smtClean="0"/>
              <a:t>             </a:t>
            </a:r>
            <a:r>
              <a:rPr kumimoji="0" lang="en-US" altLang="zh-CN" sz="2400" b="0" i="0" u="none" strike="noStrike" kern="1200" cap="none" spc="0" normalizeH="0" baseline="0" noProof="0" dirty="0" smtClean="0">
                <a:ln>
                  <a:noFill/>
                </a:ln>
                <a:solidFill>
                  <a:schemeClr val="tx1"/>
                </a:solidFill>
                <a:effectLst/>
                <a:uLnTx/>
                <a:uFillTx/>
                <a:latin typeface="+mn-lt"/>
                <a:ea typeface="+mn-ea"/>
                <a:cs typeface="+mn-cs"/>
              </a:rPr>
              <a:t>              </a:t>
            </a:r>
            <a:endParaRPr kumimoji="0" lang="zh-CN" altLang="en-US" sz="2400" b="0" i="0" u="none" strike="noStrike" kern="1200" cap="none" spc="0" normalizeH="0" baseline="0" noProof="0" dirty="0">
              <a:ln>
                <a:noFill/>
              </a:ln>
              <a:solidFill>
                <a:schemeClr val="tx1"/>
              </a:solidFill>
              <a:effectLst/>
              <a:uLnTx/>
              <a:uFillTx/>
              <a:latin typeface="+mn-lt"/>
              <a:ea typeface="+mn-ea"/>
              <a:cs typeface="+mn-cs"/>
            </a:endParaRPr>
          </a:p>
        </p:txBody>
      </p:sp>
      <p:sp>
        <p:nvSpPr>
          <p:cNvPr id="5" name="标题 1"/>
          <p:cNvSpPr txBox="1">
            <a:spLocks/>
          </p:cNvSpPr>
          <p:nvPr/>
        </p:nvSpPr>
        <p:spPr>
          <a:xfrm>
            <a:off x="3693460" y="405492"/>
            <a:ext cx="4500282" cy="86061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zh-CN" altLang="zh-CN" sz="4800" smtClean="0">
                <a:latin typeface="黑体" panose="02010609060101010101" pitchFamily="49" charset="-122"/>
                <a:ea typeface="黑体" panose="02010609060101010101" pitchFamily="49" charset="-122"/>
              </a:rPr>
              <a:t>事故道路情况</a:t>
            </a:r>
            <a:endParaRPr lang="zh-CN" altLang="en-US" sz="4800" dirty="0" smtClean="0">
              <a:latin typeface="黑体" panose="02010609060101010101" pitchFamily="49" charset="-122"/>
              <a:ea typeface="黑体" panose="02010609060101010101" pitchFamily="49" charset="-122"/>
            </a:endParaRPr>
          </a:p>
        </p:txBody>
      </p:sp>
      <p:sp>
        <p:nvSpPr>
          <p:cNvPr id="6" name="内容占位符 2"/>
          <p:cNvSpPr txBox="1">
            <a:spLocks/>
          </p:cNvSpPr>
          <p:nvPr/>
        </p:nvSpPr>
        <p:spPr>
          <a:xfrm>
            <a:off x="1004047" y="1503999"/>
            <a:ext cx="10112188" cy="504023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defRPr/>
            </a:pPr>
            <a:r>
              <a:rPr lang="zh-CN" altLang="en-US" smtClean="0"/>
              <a:t>          </a:t>
            </a:r>
            <a:r>
              <a:rPr lang="zh-CN" altLang="zh-CN" sz="3200" smtClean="0"/>
              <a:t>事故发生在晋济高速公路（国家高速公路网二连浩特至广州主干线山西晋城段）山西晋城至河南济源方向的岩后隧道内</a:t>
            </a:r>
            <a:r>
              <a:rPr lang="en-US" altLang="zh-CN" sz="3200" smtClean="0"/>
              <a:t>K9+605.305</a:t>
            </a:r>
            <a:r>
              <a:rPr lang="zh-CN" altLang="zh-CN" sz="3200" smtClean="0"/>
              <a:t>处。该隧道为左右分离式，事发隧道（右洞）</a:t>
            </a:r>
            <a:r>
              <a:rPr lang="zh-CN" altLang="zh-CN" sz="3200" smtClean="0">
                <a:solidFill>
                  <a:srgbClr val="FF0000"/>
                </a:solidFill>
              </a:rPr>
              <a:t>长</a:t>
            </a:r>
            <a:r>
              <a:rPr lang="en-US" altLang="zh-CN" sz="3200" smtClean="0">
                <a:solidFill>
                  <a:srgbClr val="FF0000"/>
                </a:solidFill>
              </a:rPr>
              <a:t>786.875</a:t>
            </a:r>
            <a:r>
              <a:rPr lang="zh-CN" altLang="zh-CN" sz="3200" smtClean="0"/>
              <a:t>米，隧道进口段（</a:t>
            </a:r>
            <a:r>
              <a:rPr lang="en-US" altLang="zh-CN" sz="3200" smtClean="0"/>
              <a:t>K9+574.125</a:t>
            </a:r>
            <a:r>
              <a:rPr lang="zh-CN" altLang="zh-CN" sz="3200" smtClean="0"/>
              <a:t>至</a:t>
            </a:r>
            <a:r>
              <a:rPr lang="en-US" altLang="zh-CN" sz="3200" smtClean="0"/>
              <a:t>K10+265.319</a:t>
            </a:r>
            <a:r>
              <a:rPr lang="zh-CN" altLang="zh-CN" sz="3200" smtClean="0"/>
              <a:t>）位于直线上，出口段（</a:t>
            </a:r>
            <a:r>
              <a:rPr lang="en-US" altLang="zh-CN" sz="3200" smtClean="0"/>
              <a:t>K10+265.319</a:t>
            </a:r>
            <a:r>
              <a:rPr lang="zh-CN" altLang="zh-CN" sz="3200" smtClean="0"/>
              <a:t>至</a:t>
            </a:r>
            <a:r>
              <a:rPr lang="en-US" altLang="zh-CN" sz="3200" smtClean="0"/>
              <a:t>K10+361</a:t>
            </a:r>
            <a:r>
              <a:rPr lang="zh-CN" altLang="zh-CN" sz="3200" smtClean="0"/>
              <a:t>）位于半径为</a:t>
            </a:r>
            <a:r>
              <a:rPr lang="en-US" altLang="zh-CN" sz="3200" smtClean="0"/>
              <a:t>835</a:t>
            </a:r>
            <a:r>
              <a:rPr lang="zh-CN" altLang="zh-CN" sz="3200" smtClean="0"/>
              <a:t>米的平曲线上，隧道纵坡为</a:t>
            </a:r>
            <a:r>
              <a:rPr lang="en-US" altLang="zh-CN" sz="3200" smtClean="0"/>
              <a:t>2.2%</a:t>
            </a:r>
            <a:r>
              <a:rPr lang="zh-CN" altLang="zh-CN" sz="3200" smtClean="0"/>
              <a:t>。隧道建筑限界为净宽</a:t>
            </a:r>
            <a:r>
              <a:rPr lang="en-US" altLang="zh-CN" sz="3200" smtClean="0"/>
              <a:t>9.75</a:t>
            </a:r>
            <a:r>
              <a:rPr lang="zh-CN" altLang="zh-CN" sz="3200" smtClean="0"/>
              <a:t>米，限高</a:t>
            </a:r>
            <a:r>
              <a:rPr lang="en-US" altLang="zh-CN" sz="3200" smtClean="0"/>
              <a:t>5</a:t>
            </a:r>
            <a:r>
              <a:rPr lang="zh-CN" altLang="zh-CN" sz="3200" smtClean="0"/>
              <a:t>米，隧道内轮廓采用半径为</a:t>
            </a:r>
            <a:r>
              <a:rPr lang="en-US" altLang="zh-CN" sz="3200" smtClean="0"/>
              <a:t>5.29</a:t>
            </a:r>
            <a:r>
              <a:rPr lang="zh-CN" altLang="zh-CN" sz="3200" smtClean="0"/>
              <a:t>米的单心圆曲墙式断面。隧道围岩属二、三、四类，采用复合式衬砌，路面铺装为</a:t>
            </a:r>
            <a:r>
              <a:rPr lang="en-US" altLang="zh-CN" sz="3200" smtClean="0"/>
              <a:t>4</a:t>
            </a:r>
            <a:r>
              <a:rPr lang="zh-CN" altLang="zh-CN" sz="3200" smtClean="0"/>
              <a:t>厘米加</a:t>
            </a:r>
            <a:r>
              <a:rPr lang="en-US" altLang="zh-CN" sz="3200" smtClean="0"/>
              <a:t>6</a:t>
            </a:r>
            <a:r>
              <a:rPr lang="zh-CN" altLang="zh-CN" sz="3200" smtClean="0"/>
              <a:t>厘米改性沥青混凝土。</a:t>
            </a:r>
          </a:p>
          <a:p>
            <a:pPr>
              <a:defRPr/>
            </a:pPr>
            <a:endParaRPr lang="zh-CN" altLang="en-US" dirty="0"/>
          </a:p>
        </p:txBody>
      </p:sp>
    </p:spTree>
    <p:extLst>
      <p:ext uri="{BB962C8B-B14F-4D97-AF65-F5344CB8AC3E}">
        <p14:creationId xmlns:p14="http://schemas.microsoft.com/office/powerpoint/2010/main" val="1615400511"/>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3434" cy="6858000"/>
          </a:xfrm>
          <a:prstGeom prst="rect">
            <a:avLst/>
          </a:prstGeom>
        </p:spPr>
      </p:pic>
      <p:sp>
        <p:nvSpPr>
          <p:cNvPr id="3" name="标题 1"/>
          <p:cNvSpPr txBox="1">
            <a:spLocks/>
          </p:cNvSpPr>
          <p:nvPr/>
        </p:nvSpPr>
        <p:spPr>
          <a:xfrm>
            <a:off x="1371598" y="282633"/>
            <a:ext cx="9426633" cy="864523"/>
          </a:xfrm>
          <a:prstGeom prst="rect">
            <a:avLst/>
          </a:prstGeom>
        </p:spPr>
        <p:txBody>
          <a:bodyPr vert="horz" lIns="91440" tIns="45720" rIns="91440" bIns="45720" rtlCol="0" anchor="b">
            <a:norm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zh-CN" altLang="en-US" sz="4400" b="1" i="0" u="none" strike="noStrike" kern="1200" cap="none" spc="0" normalizeH="0" baseline="0" noProof="0" dirty="0">
              <a:ln>
                <a:noFill/>
              </a:ln>
              <a:solidFill>
                <a:schemeClr val="tx1"/>
              </a:solidFill>
              <a:effectLst/>
              <a:uLnTx/>
              <a:uFillTx/>
              <a:latin typeface="+mj-lt"/>
              <a:ea typeface="+mj-ea"/>
              <a:cs typeface="+mj-cs"/>
            </a:endParaRPr>
          </a:p>
        </p:txBody>
      </p:sp>
      <p:sp>
        <p:nvSpPr>
          <p:cNvPr id="4" name="内容占位符 2"/>
          <p:cNvSpPr txBox="1">
            <a:spLocks/>
          </p:cNvSpPr>
          <p:nvPr/>
        </p:nvSpPr>
        <p:spPr>
          <a:xfrm>
            <a:off x="872836" y="1385051"/>
            <a:ext cx="10497590" cy="5231880"/>
          </a:xfrm>
          <a:prstGeom prst="rect">
            <a:avLst/>
          </a:prstGeom>
        </p:spPr>
        <p:txBody>
          <a:bodyPr vert="horz" lIns="91440" tIns="45720" rIns="91440" bIns="45720" rtlCol="0">
            <a:normAutofit/>
          </a:bodyPr>
          <a:lstStyle/>
          <a:p>
            <a:pPr lvl="0" algn="just">
              <a:lnSpc>
                <a:spcPct val="90000"/>
              </a:lnSpc>
              <a:spcBef>
                <a:spcPts val="1000"/>
              </a:spcBef>
            </a:pPr>
            <a:r>
              <a:rPr lang="zh-CN" altLang="en-US" sz="2400" dirty="0" smtClean="0"/>
              <a:t>             </a:t>
            </a:r>
            <a:r>
              <a:rPr kumimoji="0" lang="en-US" altLang="zh-CN" sz="2400" b="0" i="0" u="none" strike="noStrike" kern="1200" cap="none" spc="0" normalizeH="0" baseline="0" noProof="0" dirty="0" smtClean="0">
                <a:ln>
                  <a:noFill/>
                </a:ln>
                <a:solidFill>
                  <a:schemeClr val="tx1"/>
                </a:solidFill>
                <a:effectLst/>
                <a:uLnTx/>
                <a:uFillTx/>
                <a:latin typeface="+mn-lt"/>
                <a:ea typeface="+mn-ea"/>
                <a:cs typeface="+mn-cs"/>
              </a:rPr>
              <a:t>              </a:t>
            </a:r>
            <a:endParaRPr kumimoji="0" lang="zh-CN" altLang="en-US" sz="2400" b="0" i="0" u="none" strike="noStrike" kern="1200" cap="none" spc="0" normalizeH="0" baseline="0" noProof="0" dirty="0">
              <a:ln>
                <a:noFill/>
              </a:ln>
              <a:solidFill>
                <a:schemeClr val="tx1"/>
              </a:solidFill>
              <a:effectLst/>
              <a:uLnTx/>
              <a:uFillTx/>
              <a:latin typeface="+mn-lt"/>
              <a:ea typeface="+mn-ea"/>
              <a:cs typeface="+mn-cs"/>
            </a:endParaRPr>
          </a:p>
        </p:txBody>
      </p:sp>
      <p:sp>
        <p:nvSpPr>
          <p:cNvPr id="5" name="标题 1"/>
          <p:cNvSpPr txBox="1">
            <a:spLocks/>
          </p:cNvSpPr>
          <p:nvPr/>
        </p:nvSpPr>
        <p:spPr>
          <a:xfrm>
            <a:off x="4074578" y="143924"/>
            <a:ext cx="4020671" cy="97631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zh-CN" altLang="zh-CN" sz="4800" dirty="0" smtClean="0">
                <a:latin typeface="黑体" panose="02010609060101010101" pitchFamily="49" charset="-122"/>
                <a:ea typeface="黑体" panose="02010609060101010101" pitchFamily="49" charset="-122"/>
              </a:rPr>
              <a:t>事故道路情况</a:t>
            </a:r>
            <a:endParaRPr lang="zh-CN" altLang="en-US" sz="4800" dirty="0" smtClean="0">
              <a:latin typeface="黑体" panose="02010609060101010101" pitchFamily="49" charset="-122"/>
              <a:ea typeface="黑体" panose="02010609060101010101" pitchFamily="49" charset="-122"/>
            </a:endParaRPr>
          </a:p>
        </p:txBody>
      </p:sp>
      <p:sp>
        <p:nvSpPr>
          <p:cNvPr id="6" name="内容占位符 2"/>
          <p:cNvSpPr txBox="1">
            <a:spLocks/>
          </p:cNvSpPr>
          <p:nvPr/>
        </p:nvSpPr>
        <p:spPr>
          <a:xfrm>
            <a:off x="1021976" y="1423930"/>
            <a:ext cx="10219765" cy="529959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r>
              <a:rPr lang="en-US" altLang="zh-CN" smtClean="0"/>
              <a:t>          </a:t>
            </a:r>
            <a:r>
              <a:rPr lang="zh-CN" altLang="zh-CN" sz="3200" smtClean="0"/>
              <a:t>距</a:t>
            </a:r>
            <a:r>
              <a:rPr lang="zh-CN" altLang="zh-CN" sz="3200" smtClean="0">
                <a:solidFill>
                  <a:srgbClr val="FF0000"/>
                </a:solidFill>
              </a:rPr>
              <a:t>岩后隧道</a:t>
            </a:r>
            <a:r>
              <a:rPr lang="zh-CN" altLang="zh-CN" sz="3200" smtClean="0"/>
              <a:t>右洞出口</a:t>
            </a:r>
            <a:r>
              <a:rPr lang="en-US" altLang="zh-CN" sz="3200" smtClean="0"/>
              <a:t>3849</a:t>
            </a:r>
            <a:r>
              <a:rPr lang="zh-CN" altLang="zh-CN" sz="3200" smtClean="0"/>
              <a:t>米、距</a:t>
            </a:r>
            <a:r>
              <a:rPr lang="zh-CN" altLang="zh-CN" sz="3200" smtClean="0">
                <a:solidFill>
                  <a:srgbClr val="FF0000"/>
                </a:solidFill>
              </a:rPr>
              <a:t>天井关隧道</a:t>
            </a:r>
            <a:r>
              <a:rPr lang="zh-CN" altLang="zh-CN" sz="3200" smtClean="0"/>
              <a:t>右洞出口</a:t>
            </a:r>
            <a:r>
              <a:rPr lang="en-US" altLang="zh-CN" sz="3200" smtClean="0">
                <a:solidFill>
                  <a:srgbClr val="FF0000"/>
                </a:solidFill>
              </a:rPr>
              <a:t>1411</a:t>
            </a:r>
            <a:r>
              <a:rPr lang="zh-CN" altLang="zh-CN" sz="3200" smtClean="0"/>
              <a:t>米处设有泽州收费站和晋济高速公路煤焦管理站。泽州收费站是晋济高速公路的省际收费站，</a:t>
            </a:r>
            <a:r>
              <a:rPr lang="en-US" altLang="zh-CN" sz="3200" smtClean="0"/>
              <a:t>2008</a:t>
            </a:r>
            <a:r>
              <a:rPr lang="zh-CN" altLang="zh-CN" sz="3200" smtClean="0"/>
              <a:t>年</a:t>
            </a:r>
            <a:r>
              <a:rPr lang="en-US" altLang="zh-CN" sz="3200" smtClean="0"/>
              <a:t>12</a:t>
            </a:r>
            <a:r>
              <a:rPr lang="zh-CN" altLang="zh-CN" sz="3200" smtClean="0"/>
              <a:t>月投入使用</a:t>
            </a:r>
            <a:r>
              <a:rPr lang="en-US" altLang="zh-CN" sz="3200" smtClean="0"/>
              <a:t>,</a:t>
            </a:r>
            <a:r>
              <a:rPr lang="zh-CN" altLang="zh-CN" sz="3200" smtClean="0"/>
              <a:t>出晋方向设有</a:t>
            </a:r>
            <a:r>
              <a:rPr lang="en-US" altLang="zh-CN" sz="3200" smtClean="0"/>
              <a:t>9</a:t>
            </a:r>
            <a:r>
              <a:rPr lang="zh-CN" altLang="zh-CN" sz="3200" smtClean="0"/>
              <a:t>个收费车道，其中，煤焦车辆专用收费通道</a:t>
            </a:r>
            <a:r>
              <a:rPr lang="en-US" altLang="zh-CN" sz="3200" smtClean="0"/>
              <a:t>5</a:t>
            </a:r>
            <a:r>
              <a:rPr lang="zh-CN" altLang="zh-CN" sz="3200" smtClean="0"/>
              <a:t>个，</a:t>
            </a:r>
            <a:r>
              <a:rPr lang="zh-CN" altLang="zh-CN" sz="3200" smtClean="0">
                <a:solidFill>
                  <a:srgbClr val="FF0000"/>
                </a:solidFill>
              </a:rPr>
              <a:t>其他车道</a:t>
            </a:r>
            <a:r>
              <a:rPr lang="en-US" altLang="zh-CN" sz="3200" smtClean="0">
                <a:solidFill>
                  <a:srgbClr val="FF0000"/>
                </a:solidFill>
              </a:rPr>
              <a:t>4</a:t>
            </a:r>
            <a:r>
              <a:rPr lang="zh-CN" altLang="zh-CN" sz="3200" smtClean="0">
                <a:solidFill>
                  <a:srgbClr val="FF0000"/>
                </a:solidFill>
              </a:rPr>
              <a:t>个（含</a:t>
            </a:r>
            <a:r>
              <a:rPr lang="en-US" altLang="zh-CN" sz="3200" smtClean="0">
                <a:solidFill>
                  <a:srgbClr val="FF0000"/>
                </a:solidFill>
              </a:rPr>
              <a:t>ETC</a:t>
            </a:r>
            <a:r>
              <a:rPr lang="zh-CN" altLang="zh-CN" sz="3200" smtClean="0">
                <a:solidFill>
                  <a:srgbClr val="FF0000"/>
                </a:solidFill>
              </a:rPr>
              <a:t>车道</a:t>
            </a:r>
            <a:r>
              <a:rPr lang="en-US" altLang="zh-CN" sz="3200" smtClean="0">
                <a:solidFill>
                  <a:srgbClr val="FF0000"/>
                </a:solidFill>
              </a:rPr>
              <a:t>1</a:t>
            </a:r>
            <a:r>
              <a:rPr lang="zh-CN" altLang="zh-CN" sz="3200" smtClean="0">
                <a:solidFill>
                  <a:srgbClr val="FF0000"/>
                </a:solidFill>
              </a:rPr>
              <a:t>个）</a:t>
            </a:r>
            <a:r>
              <a:rPr lang="zh-CN" altLang="zh-CN" sz="3200" smtClean="0"/>
              <a:t>，在煤焦车辆专用收费通道与其他收费车道之间设置了隔离设施，</a:t>
            </a:r>
            <a:r>
              <a:rPr lang="zh-CN" altLang="zh-CN" sz="3200" smtClean="0">
                <a:solidFill>
                  <a:srgbClr val="FF0000"/>
                </a:solidFill>
              </a:rPr>
              <a:t>煤焦管理站和泽州收费站</a:t>
            </a:r>
            <a:r>
              <a:rPr lang="zh-CN" altLang="zh-CN" sz="3200" smtClean="0"/>
              <a:t>同时建成投入使用。煤焦管理站在泽州收费站煤焦车辆专用收费通道前设立指挥岗，用于查验和指挥煤焦车辆进入煤焦车辆专用收费通道，在煤焦车辆专用收费通道后设有磅房操作岗、验票岗。</a:t>
            </a:r>
            <a:endParaRPr lang="zh-CN" altLang="en-US" sz="3200" dirty="0"/>
          </a:p>
        </p:txBody>
      </p:sp>
    </p:spTree>
    <p:extLst>
      <p:ext uri="{BB962C8B-B14F-4D97-AF65-F5344CB8AC3E}">
        <p14:creationId xmlns:p14="http://schemas.microsoft.com/office/powerpoint/2010/main" val="4289222451"/>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3434" cy="6858000"/>
          </a:xfrm>
          <a:prstGeom prst="rect">
            <a:avLst/>
          </a:prstGeom>
        </p:spPr>
      </p:pic>
      <p:sp>
        <p:nvSpPr>
          <p:cNvPr id="3" name="标题 1"/>
          <p:cNvSpPr txBox="1">
            <a:spLocks/>
          </p:cNvSpPr>
          <p:nvPr/>
        </p:nvSpPr>
        <p:spPr>
          <a:xfrm>
            <a:off x="1371598" y="282633"/>
            <a:ext cx="9426633" cy="864523"/>
          </a:xfrm>
          <a:prstGeom prst="rect">
            <a:avLst/>
          </a:prstGeom>
        </p:spPr>
        <p:txBody>
          <a:bodyPr vert="horz" lIns="91440" tIns="45720" rIns="91440" bIns="45720" rtlCol="0" anchor="b">
            <a:norm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zh-CN" altLang="en-US" sz="4400" b="1" i="0" u="none" strike="noStrike" kern="1200" cap="none" spc="0" normalizeH="0" baseline="0" noProof="0" dirty="0">
              <a:ln>
                <a:noFill/>
              </a:ln>
              <a:solidFill>
                <a:schemeClr val="tx1"/>
              </a:solidFill>
              <a:effectLst/>
              <a:uLnTx/>
              <a:uFillTx/>
              <a:latin typeface="+mj-lt"/>
              <a:ea typeface="+mj-ea"/>
              <a:cs typeface="+mj-cs"/>
            </a:endParaRPr>
          </a:p>
        </p:txBody>
      </p:sp>
      <p:sp>
        <p:nvSpPr>
          <p:cNvPr id="4" name="内容占位符 2"/>
          <p:cNvSpPr txBox="1">
            <a:spLocks/>
          </p:cNvSpPr>
          <p:nvPr/>
        </p:nvSpPr>
        <p:spPr>
          <a:xfrm>
            <a:off x="872836" y="1385051"/>
            <a:ext cx="10497590" cy="5231880"/>
          </a:xfrm>
          <a:prstGeom prst="rect">
            <a:avLst/>
          </a:prstGeom>
        </p:spPr>
        <p:txBody>
          <a:bodyPr vert="horz" lIns="91440" tIns="45720" rIns="91440" bIns="45720" rtlCol="0">
            <a:normAutofit/>
          </a:bodyPr>
          <a:lstStyle/>
          <a:p>
            <a:pPr lvl="0" algn="just">
              <a:lnSpc>
                <a:spcPct val="90000"/>
              </a:lnSpc>
              <a:spcBef>
                <a:spcPts val="1000"/>
              </a:spcBef>
            </a:pPr>
            <a:r>
              <a:rPr lang="zh-CN" altLang="en-US" sz="2400" dirty="0" smtClean="0"/>
              <a:t>             </a:t>
            </a:r>
            <a:r>
              <a:rPr kumimoji="0" lang="en-US" altLang="zh-CN" sz="2400" b="0" i="0" u="none" strike="noStrike" kern="1200" cap="none" spc="0" normalizeH="0" baseline="0" noProof="0" dirty="0" smtClean="0">
                <a:ln>
                  <a:noFill/>
                </a:ln>
                <a:solidFill>
                  <a:schemeClr val="tx1"/>
                </a:solidFill>
                <a:effectLst/>
                <a:uLnTx/>
                <a:uFillTx/>
                <a:latin typeface="+mn-lt"/>
                <a:ea typeface="+mn-ea"/>
                <a:cs typeface="+mn-cs"/>
              </a:rPr>
              <a:t>              </a:t>
            </a:r>
            <a:endParaRPr kumimoji="0" lang="zh-CN" altLang="en-US" sz="2400" b="0" i="0" u="none" strike="noStrike" kern="1200" cap="none" spc="0" normalizeH="0" baseline="0" noProof="0" dirty="0">
              <a:ln>
                <a:noFill/>
              </a:ln>
              <a:solidFill>
                <a:schemeClr val="tx1"/>
              </a:solidFill>
              <a:effectLst/>
              <a:uLnTx/>
              <a:uFillTx/>
              <a:latin typeface="+mn-lt"/>
              <a:ea typeface="+mn-ea"/>
              <a:cs typeface="+mn-cs"/>
            </a:endParaRPr>
          </a:p>
        </p:txBody>
      </p:sp>
      <p:pic>
        <p:nvPicPr>
          <p:cNvPr id="5" name="Picture 2" descr="C:\Users\Administrator\Pictures\6.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67435" y="0"/>
            <a:ext cx="1011059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64791554"/>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3434" cy="6858000"/>
          </a:xfrm>
          <a:prstGeom prst="rect">
            <a:avLst/>
          </a:prstGeom>
        </p:spPr>
      </p:pic>
      <p:sp>
        <p:nvSpPr>
          <p:cNvPr id="3" name="标题 1"/>
          <p:cNvSpPr txBox="1">
            <a:spLocks/>
          </p:cNvSpPr>
          <p:nvPr/>
        </p:nvSpPr>
        <p:spPr>
          <a:xfrm>
            <a:off x="1371598" y="282633"/>
            <a:ext cx="9426633" cy="864523"/>
          </a:xfrm>
          <a:prstGeom prst="rect">
            <a:avLst/>
          </a:prstGeom>
        </p:spPr>
        <p:txBody>
          <a:bodyPr vert="horz" lIns="91440" tIns="45720" rIns="91440" bIns="45720" rtlCol="0" anchor="b">
            <a:norm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zh-CN" altLang="en-US" sz="4400" b="1" i="0" u="none" strike="noStrike" kern="1200" cap="none" spc="0" normalizeH="0" baseline="0" noProof="0" dirty="0">
              <a:ln>
                <a:noFill/>
              </a:ln>
              <a:solidFill>
                <a:schemeClr val="tx1"/>
              </a:solidFill>
              <a:effectLst/>
              <a:uLnTx/>
              <a:uFillTx/>
              <a:latin typeface="+mj-lt"/>
              <a:ea typeface="+mj-ea"/>
              <a:cs typeface="+mj-cs"/>
            </a:endParaRPr>
          </a:p>
        </p:txBody>
      </p:sp>
      <p:sp>
        <p:nvSpPr>
          <p:cNvPr id="4" name="内容占位符 2"/>
          <p:cNvSpPr txBox="1">
            <a:spLocks/>
          </p:cNvSpPr>
          <p:nvPr/>
        </p:nvSpPr>
        <p:spPr>
          <a:xfrm>
            <a:off x="872836" y="1385051"/>
            <a:ext cx="10497590" cy="5231880"/>
          </a:xfrm>
          <a:prstGeom prst="rect">
            <a:avLst/>
          </a:prstGeom>
        </p:spPr>
        <p:txBody>
          <a:bodyPr vert="horz" lIns="91440" tIns="45720" rIns="91440" bIns="45720" rtlCol="0">
            <a:normAutofit/>
          </a:bodyPr>
          <a:lstStyle/>
          <a:p>
            <a:pPr lvl="0" algn="just">
              <a:lnSpc>
                <a:spcPct val="90000"/>
              </a:lnSpc>
              <a:spcBef>
                <a:spcPts val="1000"/>
              </a:spcBef>
            </a:pPr>
            <a:r>
              <a:rPr lang="zh-CN" altLang="en-US" sz="2400" dirty="0" smtClean="0"/>
              <a:t>             </a:t>
            </a:r>
            <a:r>
              <a:rPr kumimoji="0" lang="en-US" altLang="zh-CN" sz="2400" b="0" i="0" u="none" strike="noStrike" kern="1200" cap="none" spc="0" normalizeH="0" baseline="0" noProof="0" dirty="0" smtClean="0">
                <a:ln>
                  <a:noFill/>
                </a:ln>
                <a:solidFill>
                  <a:schemeClr val="tx1"/>
                </a:solidFill>
                <a:effectLst/>
                <a:uLnTx/>
                <a:uFillTx/>
                <a:latin typeface="+mn-lt"/>
                <a:ea typeface="+mn-ea"/>
                <a:cs typeface="+mn-cs"/>
              </a:rPr>
              <a:t>              </a:t>
            </a:r>
            <a:endParaRPr kumimoji="0" lang="zh-CN" altLang="en-US" sz="2400" b="0" i="0" u="none" strike="noStrike" kern="1200" cap="none" spc="0" normalizeH="0" baseline="0" noProof="0" dirty="0">
              <a:ln>
                <a:noFill/>
              </a:ln>
              <a:solidFill>
                <a:schemeClr val="tx1"/>
              </a:solidFill>
              <a:effectLst/>
              <a:uLnTx/>
              <a:uFillTx/>
              <a:latin typeface="+mn-lt"/>
              <a:ea typeface="+mn-ea"/>
              <a:cs typeface="+mn-cs"/>
            </a:endParaRPr>
          </a:p>
        </p:txBody>
      </p:sp>
      <p:pic>
        <p:nvPicPr>
          <p:cNvPr id="5" name="Picture 2" descr="C:\Users\Administrator\Pictures\8.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43623" y="0"/>
            <a:ext cx="1085662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93248214"/>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3434" cy="6858000"/>
          </a:xfrm>
          <a:prstGeom prst="rect">
            <a:avLst/>
          </a:prstGeom>
        </p:spPr>
      </p:pic>
      <p:sp>
        <p:nvSpPr>
          <p:cNvPr id="3" name="标题 1"/>
          <p:cNvSpPr txBox="1">
            <a:spLocks/>
          </p:cNvSpPr>
          <p:nvPr/>
        </p:nvSpPr>
        <p:spPr>
          <a:xfrm>
            <a:off x="1371598" y="282633"/>
            <a:ext cx="9426633" cy="864523"/>
          </a:xfrm>
          <a:prstGeom prst="rect">
            <a:avLst/>
          </a:prstGeom>
        </p:spPr>
        <p:txBody>
          <a:bodyPr vert="horz" lIns="91440" tIns="45720" rIns="91440" bIns="45720" rtlCol="0" anchor="b">
            <a:norm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zh-CN" altLang="en-US" sz="4400" b="1" i="0" u="none" strike="noStrike" kern="1200" cap="none" spc="0" normalizeH="0" baseline="0" noProof="0" dirty="0">
              <a:ln>
                <a:noFill/>
              </a:ln>
              <a:solidFill>
                <a:schemeClr val="tx1"/>
              </a:solidFill>
              <a:effectLst/>
              <a:uLnTx/>
              <a:uFillTx/>
              <a:latin typeface="+mj-lt"/>
              <a:ea typeface="+mj-ea"/>
              <a:cs typeface="+mj-cs"/>
            </a:endParaRPr>
          </a:p>
        </p:txBody>
      </p:sp>
      <p:sp>
        <p:nvSpPr>
          <p:cNvPr id="4" name="内容占位符 2"/>
          <p:cNvSpPr txBox="1">
            <a:spLocks/>
          </p:cNvSpPr>
          <p:nvPr/>
        </p:nvSpPr>
        <p:spPr>
          <a:xfrm>
            <a:off x="872836" y="1385051"/>
            <a:ext cx="10497590" cy="5231880"/>
          </a:xfrm>
          <a:prstGeom prst="rect">
            <a:avLst/>
          </a:prstGeom>
        </p:spPr>
        <p:txBody>
          <a:bodyPr vert="horz" lIns="91440" tIns="45720" rIns="91440" bIns="45720" rtlCol="0">
            <a:normAutofit/>
          </a:bodyPr>
          <a:lstStyle/>
          <a:p>
            <a:pPr lvl="0" algn="just">
              <a:lnSpc>
                <a:spcPct val="90000"/>
              </a:lnSpc>
              <a:spcBef>
                <a:spcPts val="1000"/>
              </a:spcBef>
            </a:pPr>
            <a:r>
              <a:rPr lang="zh-CN" altLang="en-US" sz="2400" dirty="0" smtClean="0"/>
              <a:t>             </a:t>
            </a:r>
            <a:r>
              <a:rPr kumimoji="0" lang="en-US" altLang="zh-CN" sz="2400" b="0" i="0" u="none" strike="noStrike" kern="1200" cap="none" spc="0" normalizeH="0" baseline="0" noProof="0" dirty="0" smtClean="0">
                <a:ln>
                  <a:noFill/>
                </a:ln>
                <a:solidFill>
                  <a:schemeClr val="tx1"/>
                </a:solidFill>
                <a:effectLst/>
                <a:uLnTx/>
                <a:uFillTx/>
                <a:latin typeface="+mn-lt"/>
                <a:ea typeface="+mn-ea"/>
                <a:cs typeface="+mn-cs"/>
              </a:rPr>
              <a:t>              </a:t>
            </a:r>
            <a:endParaRPr kumimoji="0" lang="zh-CN" altLang="en-US" sz="2400" b="0" i="0" u="none" strike="noStrike" kern="1200" cap="none" spc="0" normalizeH="0" baseline="0" noProof="0" dirty="0">
              <a:ln>
                <a:noFill/>
              </a:ln>
              <a:solidFill>
                <a:schemeClr val="tx1"/>
              </a:solidFill>
              <a:effectLst/>
              <a:uLnTx/>
              <a:uFillTx/>
              <a:latin typeface="+mn-lt"/>
              <a:ea typeface="+mn-ea"/>
              <a:cs typeface="+mn-cs"/>
            </a:endParaRPr>
          </a:p>
        </p:txBody>
      </p:sp>
      <p:pic>
        <p:nvPicPr>
          <p:cNvPr id="5" name="Picture 2" descr="C:\Users\Administrator\Pictures\5.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96944" y="31656"/>
            <a:ext cx="10253736" cy="6826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06526430"/>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3434" cy="6858000"/>
          </a:xfrm>
          <a:prstGeom prst="rect">
            <a:avLst/>
          </a:prstGeom>
        </p:spPr>
      </p:pic>
      <p:sp>
        <p:nvSpPr>
          <p:cNvPr id="3" name="标题 1"/>
          <p:cNvSpPr txBox="1">
            <a:spLocks/>
          </p:cNvSpPr>
          <p:nvPr/>
        </p:nvSpPr>
        <p:spPr>
          <a:xfrm>
            <a:off x="1371598" y="282633"/>
            <a:ext cx="9426633" cy="864523"/>
          </a:xfrm>
          <a:prstGeom prst="rect">
            <a:avLst/>
          </a:prstGeom>
        </p:spPr>
        <p:txBody>
          <a:bodyPr vert="horz" lIns="91440" tIns="45720" rIns="91440" bIns="45720" rtlCol="0" anchor="b">
            <a:norm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zh-CN" altLang="en-US" sz="4400" b="1" i="0" u="none" strike="noStrike" kern="1200" cap="none" spc="0" normalizeH="0" baseline="0" noProof="0" dirty="0">
              <a:ln>
                <a:noFill/>
              </a:ln>
              <a:solidFill>
                <a:schemeClr val="tx1"/>
              </a:solidFill>
              <a:effectLst/>
              <a:uLnTx/>
              <a:uFillTx/>
              <a:latin typeface="+mj-lt"/>
              <a:ea typeface="+mj-ea"/>
              <a:cs typeface="+mj-cs"/>
            </a:endParaRPr>
          </a:p>
        </p:txBody>
      </p:sp>
      <p:sp>
        <p:nvSpPr>
          <p:cNvPr id="4" name="内容占位符 2"/>
          <p:cNvSpPr txBox="1">
            <a:spLocks/>
          </p:cNvSpPr>
          <p:nvPr/>
        </p:nvSpPr>
        <p:spPr>
          <a:xfrm>
            <a:off x="872836" y="1385051"/>
            <a:ext cx="10497590" cy="5231880"/>
          </a:xfrm>
          <a:prstGeom prst="rect">
            <a:avLst/>
          </a:prstGeom>
        </p:spPr>
        <p:txBody>
          <a:bodyPr vert="horz" lIns="91440" tIns="45720" rIns="91440" bIns="45720" rtlCol="0">
            <a:normAutofit/>
          </a:bodyPr>
          <a:lstStyle/>
          <a:p>
            <a:pPr lvl="0" algn="just">
              <a:lnSpc>
                <a:spcPct val="90000"/>
              </a:lnSpc>
              <a:spcBef>
                <a:spcPts val="1000"/>
              </a:spcBef>
            </a:pPr>
            <a:r>
              <a:rPr lang="zh-CN" altLang="en-US" sz="2400" dirty="0" smtClean="0"/>
              <a:t>             </a:t>
            </a:r>
            <a:r>
              <a:rPr kumimoji="0" lang="en-US" altLang="zh-CN" sz="2400" b="0" i="0" u="none" strike="noStrike" kern="1200" cap="none" spc="0" normalizeH="0" baseline="0" noProof="0" dirty="0" smtClean="0">
                <a:ln>
                  <a:noFill/>
                </a:ln>
                <a:solidFill>
                  <a:schemeClr val="tx1"/>
                </a:solidFill>
                <a:effectLst/>
                <a:uLnTx/>
                <a:uFillTx/>
                <a:latin typeface="+mn-lt"/>
                <a:ea typeface="+mn-ea"/>
                <a:cs typeface="+mn-cs"/>
              </a:rPr>
              <a:t>              </a:t>
            </a:r>
            <a:endParaRPr kumimoji="0" lang="zh-CN" altLang="en-US" sz="2400" b="0" i="0" u="none" strike="noStrike" kern="1200" cap="none" spc="0" normalizeH="0" baseline="0" noProof="0" dirty="0">
              <a:ln>
                <a:noFill/>
              </a:ln>
              <a:solidFill>
                <a:schemeClr val="tx1"/>
              </a:solidFill>
              <a:effectLst/>
              <a:uLnTx/>
              <a:uFillTx/>
              <a:latin typeface="+mn-lt"/>
              <a:ea typeface="+mn-ea"/>
              <a:cs typeface="+mn-cs"/>
            </a:endParaRPr>
          </a:p>
        </p:txBody>
      </p:sp>
      <p:pic>
        <p:nvPicPr>
          <p:cNvPr id="5" name="Picture 2" descr="C:\Users\Administrator\Pictures\13.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69677" y="0"/>
            <a:ext cx="1028521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3905818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3434" cy="6858000"/>
          </a:xfrm>
          <a:prstGeom prst="rect">
            <a:avLst/>
          </a:prstGeom>
        </p:spPr>
      </p:pic>
      <p:sp>
        <p:nvSpPr>
          <p:cNvPr id="4" name="内容占位符 2"/>
          <p:cNvSpPr txBox="1">
            <a:spLocks/>
          </p:cNvSpPr>
          <p:nvPr/>
        </p:nvSpPr>
        <p:spPr>
          <a:xfrm>
            <a:off x="872836" y="1385051"/>
            <a:ext cx="10497590" cy="5231880"/>
          </a:xfrm>
          <a:prstGeom prst="rect">
            <a:avLst/>
          </a:prstGeom>
        </p:spPr>
        <p:txBody>
          <a:bodyPr vert="horz" lIns="91440" tIns="45720" rIns="91440" bIns="45720" rtlCol="0">
            <a:normAutofit/>
          </a:bodyPr>
          <a:lstStyle/>
          <a:p>
            <a:pPr lvl="0" algn="just">
              <a:lnSpc>
                <a:spcPct val="90000"/>
              </a:lnSpc>
              <a:spcBef>
                <a:spcPts val="1000"/>
              </a:spcBef>
            </a:pPr>
            <a:r>
              <a:rPr lang="zh-CN" altLang="en-US" sz="2400" dirty="0" smtClean="0"/>
              <a:t>         </a:t>
            </a:r>
            <a:endParaRPr kumimoji="0" lang="zh-CN" altLang="en-US" sz="2400" b="0" i="0" u="none" strike="noStrike" kern="1200" cap="none" spc="0" normalizeH="0" baseline="0" noProof="0" dirty="0">
              <a:ln>
                <a:noFill/>
              </a:ln>
              <a:solidFill>
                <a:schemeClr val="tx1"/>
              </a:solidFill>
              <a:effectLst/>
              <a:uLnTx/>
              <a:uFillTx/>
              <a:latin typeface="+mn-lt"/>
              <a:ea typeface="+mn-ea"/>
              <a:cs typeface="+mn-cs"/>
            </a:endParaRPr>
          </a:p>
        </p:txBody>
      </p:sp>
      <p:sp>
        <p:nvSpPr>
          <p:cNvPr id="5" name="矩形 4"/>
          <p:cNvSpPr/>
          <p:nvPr/>
        </p:nvSpPr>
        <p:spPr>
          <a:xfrm>
            <a:off x="1073956" y="1143982"/>
            <a:ext cx="10045521" cy="4524315"/>
          </a:xfrm>
          <a:prstGeom prst="rect">
            <a:avLst/>
          </a:prstGeom>
        </p:spPr>
        <p:txBody>
          <a:bodyPr wrap="square">
            <a:spAutoFit/>
          </a:bodyPr>
          <a:lstStyle/>
          <a:p>
            <a:pPr lvl="0" algn="just">
              <a:lnSpc>
                <a:spcPct val="90000"/>
              </a:lnSpc>
              <a:spcBef>
                <a:spcPct val="0"/>
              </a:spcBef>
              <a:defRPr/>
            </a:pPr>
            <a:r>
              <a:rPr lang="en-US" altLang="zh-CN" sz="3600" dirty="0" smtClean="0"/>
              <a:t>         </a:t>
            </a:r>
            <a:r>
              <a:rPr lang="zh-CN" altLang="zh-CN" sz="4000" dirty="0" smtClean="0"/>
              <a:t>在安全生产</a:t>
            </a:r>
            <a:r>
              <a:rPr lang="zh-CN" altLang="en-US" sz="4000" dirty="0" smtClean="0"/>
              <a:t>工作中</a:t>
            </a:r>
            <a:r>
              <a:rPr lang="zh-CN" altLang="zh-CN" sz="4000" dirty="0" smtClean="0"/>
              <a:t>，</a:t>
            </a:r>
            <a:r>
              <a:rPr lang="zh-CN" altLang="en-US" sz="4000" dirty="0" smtClean="0"/>
              <a:t>我们</a:t>
            </a:r>
            <a:r>
              <a:rPr lang="zh-CN" altLang="zh-CN" sz="4000" dirty="0" smtClean="0"/>
              <a:t>把</a:t>
            </a:r>
            <a:r>
              <a:rPr lang="zh-CN" altLang="en-US" sz="4000" dirty="0" smtClean="0"/>
              <a:t>危险</a:t>
            </a:r>
            <a:r>
              <a:rPr lang="zh-CN" altLang="zh-CN" sz="4000" dirty="0" smtClean="0"/>
              <a:t>源</a:t>
            </a:r>
            <a:r>
              <a:rPr lang="zh-CN" altLang="en-US" sz="4000" dirty="0" smtClean="0"/>
              <a:t>也称为</a:t>
            </a:r>
            <a:r>
              <a:rPr lang="zh-CN" altLang="zh-CN" sz="4000" dirty="0" smtClean="0"/>
              <a:t>叫</a:t>
            </a:r>
            <a:r>
              <a:rPr lang="zh-CN" altLang="en-US" sz="4000" dirty="0" smtClean="0"/>
              <a:t>风</a:t>
            </a:r>
            <a:r>
              <a:rPr lang="zh-CN" altLang="zh-CN" sz="4000" dirty="0" smtClean="0"/>
              <a:t>险</a:t>
            </a:r>
            <a:r>
              <a:rPr lang="zh-CN" altLang="zh-CN" sz="4000" dirty="0"/>
              <a:t>源</a:t>
            </a:r>
            <a:r>
              <a:rPr lang="zh-CN" altLang="zh-CN" sz="4000" dirty="0" smtClean="0"/>
              <a:t>，</a:t>
            </a:r>
            <a:r>
              <a:rPr lang="zh-CN" altLang="en-US" sz="4000" dirty="0" smtClean="0"/>
              <a:t>即</a:t>
            </a:r>
            <a:r>
              <a:rPr lang="zh-CN" altLang="zh-CN" sz="4000" dirty="0" smtClean="0"/>
              <a:t>能够</a:t>
            </a:r>
            <a:r>
              <a:rPr lang="zh-CN" altLang="zh-CN" sz="4000" dirty="0"/>
              <a:t>造成人的伤害和健康损失的潜在源头，大家看风险源、危险源，引发风险的内在要素，造成人的伤害的潜在源头，也包括一些暴露的环境，潜在的环境</a:t>
            </a:r>
            <a:r>
              <a:rPr lang="zh-CN" altLang="zh-CN" sz="4000" dirty="0" smtClean="0"/>
              <a:t>。</a:t>
            </a:r>
            <a:endParaRPr lang="en-US" altLang="zh-CN" sz="4000" dirty="0" smtClean="0"/>
          </a:p>
          <a:p>
            <a:pPr lvl="0" algn="just">
              <a:lnSpc>
                <a:spcPct val="90000"/>
              </a:lnSpc>
              <a:spcBef>
                <a:spcPct val="0"/>
              </a:spcBef>
              <a:defRPr/>
            </a:pPr>
            <a:r>
              <a:rPr lang="en-US" altLang="zh-CN" sz="4000" dirty="0" smtClean="0"/>
              <a:t>         </a:t>
            </a:r>
            <a:r>
              <a:rPr lang="zh-CN" altLang="en-US" sz="4000" dirty="0" smtClean="0"/>
              <a:t>危险源的分类</a:t>
            </a:r>
            <a:r>
              <a:rPr lang="zh-CN" altLang="zh-CN" sz="4000" dirty="0" smtClean="0"/>
              <a:t>，</a:t>
            </a:r>
            <a:r>
              <a:rPr lang="zh-CN" altLang="en-US" sz="4000" dirty="0" smtClean="0"/>
              <a:t>包括</a:t>
            </a:r>
            <a:r>
              <a:rPr lang="zh-CN" altLang="zh-CN" sz="4000" dirty="0" smtClean="0">
                <a:solidFill>
                  <a:srgbClr val="FF0000"/>
                </a:solidFill>
              </a:rPr>
              <a:t>固有的</a:t>
            </a:r>
            <a:r>
              <a:rPr lang="zh-CN" altLang="en-US" sz="4000" dirty="0" smtClean="0">
                <a:solidFill>
                  <a:srgbClr val="FF0000"/>
                </a:solidFill>
              </a:rPr>
              <a:t>和</a:t>
            </a:r>
            <a:r>
              <a:rPr lang="zh-CN" altLang="zh-CN" sz="4000" dirty="0" smtClean="0">
                <a:solidFill>
                  <a:srgbClr val="FF0000"/>
                </a:solidFill>
              </a:rPr>
              <a:t>外来的</a:t>
            </a:r>
            <a:r>
              <a:rPr lang="zh-CN" altLang="en-US" sz="4000" dirty="0" smtClean="0">
                <a:solidFill>
                  <a:srgbClr val="FF0000"/>
                </a:solidFill>
              </a:rPr>
              <a:t>；</a:t>
            </a:r>
            <a:r>
              <a:rPr lang="zh-CN" altLang="zh-CN" sz="4000" dirty="0" smtClean="0">
                <a:solidFill>
                  <a:srgbClr val="FF0000"/>
                </a:solidFill>
              </a:rPr>
              <a:t>人造的和</a:t>
            </a:r>
            <a:r>
              <a:rPr lang="zh-CN" altLang="en-US" sz="4000" dirty="0" smtClean="0">
                <a:solidFill>
                  <a:srgbClr val="FF0000"/>
                </a:solidFill>
              </a:rPr>
              <a:t>自然的；已知的和</a:t>
            </a:r>
            <a:r>
              <a:rPr lang="zh-CN" altLang="zh-CN" sz="4000" dirty="0" smtClean="0">
                <a:solidFill>
                  <a:srgbClr val="FF0000"/>
                </a:solidFill>
              </a:rPr>
              <a:t>未知的</a:t>
            </a:r>
            <a:r>
              <a:rPr lang="zh-CN" altLang="en-US" sz="4000" dirty="0" smtClean="0">
                <a:solidFill>
                  <a:srgbClr val="FF0000"/>
                </a:solidFill>
              </a:rPr>
              <a:t>；受控的和失控的；固定的和变化的</a:t>
            </a:r>
            <a:r>
              <a:rPr lang="zh-CN" altLang="en-US" sz="4000" dirty="0" smtClean="0"/>
              <a:t>等等</a:t>
            </a:r>
            <a:r>
              <a:rPr lang="zh-CN" altLang="zh-CN" sz="4000" dirty="0" smtClean="0"/>
              <a:t>。</a:t>
            </a:r>
            <a:endParaRPr lang="en-US" altLang="zh-CN" sz="4000" b="1" dirty="0"/>
          </a:p>
        </p:txBody>
      </p:sp>
    </p:spTree>
    <p:extLst>
      <p:ext uri="{BB962C8B-B14F-4D97-AF65-F5344CB8AC3E}">
        <p14:creationId xmlns:p14="http://schemas.microsoft.com/office/powerpoint/2010/main" val="3304964894"/>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3434" cy="6858000"/>
          </a:xfrm>
          <a:prstGeom prst="rect">
            <a:avLst/>
          </a:prstGeom>
        </p:spPr>
      </p:pic>
      <p:pic>
        <p:nvPicPr>
          <p:cNvPr id="3" name="Picture 2" descr="E:\讲课资料\相关照片\20150426_08314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50988" y="25547"/>
            <a:ext cx="6499318" cy="3655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E:\讲课资料\相关照片\20150426_08351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a:xfrm>
            <a:off x="4687888" y="3048000"/>
            <a:ext cx="6772275" cy="3810000"/>
          </a:xfrm>
          <a:prstGeom prst="rect">
            <a:avLst/>
          </a:prstGeom>
          <a:noFill/>
        </p:spPr>
      </p:pic>
    </p:spTree>
    <p:extLst>
      <p:ext uri="{BB962C8B-B14F-4D97-AF65-F5344CB8AC3E}">
        <p14:creationId xmlns:p14="http://schemas.microsoft.com/office/powerpoint/2010/main" val="1915031553"/>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3434" cy="6858000"/>
          </a:xfrm>
          <a:prstGeom prst="rect">
            <a:avLst/>
          </a:prstGeom>
        </p:spPr>
      </p:pic>
      <p:pic>
        <p:nvPicPr>
          <p:cNvPr id="4" name="Picture 2" descr="E:\讲课资料\相关照片\20150112_12475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a:xfrm>
            <a:off x="1828801" y="155576"/>
            <a:ext cx="5954713" cy="3349625"/>
          </a:xfrm>
          <a:prstGeom prst="rect">
            <a:avLst/>
          </a:prstGeom>
          <a:noFill/>
        </p:spPr>
      </p:pic>
      <p:pic>
        <p:nvPicPr>
          <p:cNvPr id="5" name="Picture 4" descr="E:\讲课资料\相关照片\20150112_12480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46538" y="3124200"/>
            <a:ext cx="6367462"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59372132"/>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3434" cy="6858000"/>
          </a:xfrm>
          <a:prstGeom prst="rect">
            <a:avLst/>
          </a:prstGeom>
        </p:spPr>
      </p:pic>
      <p:sp>
        <p:nvSpPr>
          <p:cNvPr id="3" name="标题 1"/>
          <p:cNvSpPr txBox="1">
            <a:spLocks/>
          </p:cNvSpPr>
          <p:nvPr/>
        </p:nvSpPr>
        <p:spPr>
          <a:xfrm>
            <a:off x="1371598" y="282633"/>
            <a:ext cx="9426633" cy="864523"/>
          </a:xfrm>
          <a:prstGeom prst="rect">
            <a:avLst/>
          </a:prstGeom>
        </p:spPr>
        <p:txBody>
          <a:bodyPr vert="horz" lIns="91440" tIns="45720" rIns="91440" bIns="45720" rtlCol="0" anchor="b">
            <a:norm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zh-CN" altLang="en-US" sz="4400" b="1" i="0" u="none" strike="noStrike" kern="1200" cap="none" spc="0" normalizeH="0" baseline="0" noProof="0" dirty="0">
              <a:ln>
                <a:noFill/>
              </a:ln>
              <a:solidFill>
                <a:schemeClr val="tx1"/>
              </a:solidFill>
              <a:effectLst/>
              <a:uLnTx/>
              <a:uFillTx/>
              <a:latin typeface="+mj-lt"/>
              <a:ea typeface="+mj-ea"/>
              <a:cs typeface="+mj-cs"/>
            </a:endParaRPr>
          </a:p>
        </p:txBody>
      </p:sp>
      <p:sp>
        <p:nvSpPr>
          <p:cNvPr id="4" name="内容占位符 2"/>
          <p:cNvSpPr txBox="1">
            <a:spLocks/>
          </p:cNvSpPr>
          <p:nvPr/>
        </p:nvSpPr>
        <p:spPr>
          <a:xfrm>
            <a:off x="872836" y="1385051"/>
            <a:ext cx="10497590" cy="5231880"/>
          </a:xfrm>
          <a:prstGeom prst="rect">
            <a:avLst/>
          </a:prstGeom>
        </p:spPr>
        <p:txBody>
          <a:bodyPr vert="horz" lIns="91440" tIns="45720" rIns="91440" bIns="45720" rtlCol="0">
            <a:normAutofit/>
          </a:bodyPr>
          <a:lstStyle/>
          <a:p>
            <a:pPr lvl="0" algn="just">
              <a:lnSpc>
                <a:spcPct val="90000"/>
              </a:lnSpc>
              <a:spcBef>
                <a:spcPts val="1000"/>
              </a:spcBef>
            </a:pPr>
            <a:r>
              <a:rPr lang="zh-CN" altLang="en-US" sz="2400" dirty="0" smtClean="0"/>
              <a:t>             </a:t>
            </a:r>
            <a:r>
              <a:rPr kumimoji="0" lang="en-US" altLang="zh-CN" sz="2400" b="0" i="0" u="none" strike="noStrike" kern="1200" cap="none" spc="0" normalizeH="0" baseline="0" noProof="0" dirty="0" smtClean="0">
                <a:ln>
                  <a:noFill/>
                </a:ln>
                <a:solidFill>
                  <a:schemeClr val="tx1"/>
                </a:solidFill>
                <a:effectLst/>
                <a:uLnTx/>
                <a:uFillTx/>
                <a:latin typeface="+mn-lt"/>
                <a:ea typeface="+mn-ea"/>
                <a:cs typeface="+mn-cs"/>
              </a:rPr>
              <a:t>              </a:t>
            </a:r>
            <a:endParaRPr kumimoji="0" lang="zh-CN" altLang="en-US" sz="2400" b="0" i="0" u="none" strike="noStrike" kern="1200" cap="none" spc="0" normalizeH="0" baseline="0" noProof="0" dirty="0">
              <a:ln>
                <a:noFill/>
              </a:ln>
              <a:solidFill>
                <a:schemeClr val="tx1"/>
              </a:solidFill>
              <a:effectLst/>
              <a:uLnTx/>
              <a:uFillTx/>
              <a:latin typeface="+mn-lt"/>
              <a:ea typeface="+mn-ea"/>
              <a:cs typeface="+mn-cs"/>
            </a:endParaRPr>
          </a:p>
        </p:txBody>
      </p:sp>
      <p:sp>
        <p:nvSpPr>
          <p:cNvPr id="5" name="标题 1"/>
          <p:cNvSpPr txBox="1">
            <a:spLocks/>
          </p:cNvSpPr>
          <p:nvPr/>
        </p:nvSpPr>
        <p:spPr>
          <a:xfrm>
            <a:off x="3080354" y="231054"/>
            <a:ext cx="6082553" cy="103505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zh-CN" altLang="en-US" sz="4800" b="1" smtClean="0">
                <a:latin typeface="黑体" panose="02010609060101010101" pitchFamily="49" charset="-122"/>
                <a:ea typeface="黑体" panose="02010609060101010101" pitchFamily="49" charset="-122"/>
              </a:rPr>
              <a:t>当前事故隐患的状况</a:t>
            </a:r>
            <a:endParaRPr lang="zh-CN" altLang="en-US" sz="4800" b="1" dirty="0" smtClean="0">
              <a:latin typeface="黑体" panose="02010609060101010101" pitchFamily="49" charset="-122"/>
              <a:ea typeface="黑体" panose="02010609060101010101" pitchFamily="49" charset="-122"/>
            </a:endParaRPr>
          </a:p>
        </p:txBody>
      </p:sp>
      <p:sp>
        <p:nvSpPr>
          <p:cNvPr id="6" name="Rectangle 3"/>
          <p:cNvSpPr>
            <a:spLocks noChangeArrowheads="1"/>
          </p:cNvSpPr>
          <p:nvPr/>
        </p:nvSpPr>
        <p:spPr bwMode="auto">
          <a:xfrm>
            <a:off x="1129553" y="1685365"/>
            <a:ext cx="9843247" cy="4670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folHlink"/>
              </a:buClr>
              <a:buFont typeface="Wingdings" panose="05000000000000000000" pitchFamily="2" charset="2"/>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hlink"/>
              </a:buClr>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folHlink"/>
              </a:buClr>
              <a:buFont typeface="Wingdings" panose="05000000000000000000" pitchFamily="2" charset="2"/>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115000"/>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folHlink"/>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folHlink"/>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folHlink"/>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folHlink"/>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folHlink"/>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9pPr>
          </a:lstStyle>
          <a:p>
            <a:pPr algn="just" eaLnBrk="1" hangingPunct="1">
              <a:lnSpc>
                <a:spcPct val="140000"/>
              </a:lnSpc>
              <a:spcBef>
                <a:spcPct val="0"/>
              </a:spcBef>
              <a:buClrTx/>
              <a:buFont typeface="Wingdings" panose="05000000000000000000" pitchFamily="2" charset="2"/>
              <a:buNone/>
            </a:pPr>
            <a:r>
              <a:rPr lang="en-US" altLang="zh-CN" sz="3700" dirty="0">
                <a:solidFill>
                  <a:schemeClr val="tx2"/>
                </a:solidFill>
                <a:latin typeface="宋体" panose="02010600030101010101" pitchFamily="2" charset="-122"/>
              </a:rPr>
              <a:t>    </a:t>
            </a:r>
            <a:r>
              <a:rPr lang="en-US" altLang="zh-CN" sz="4000" dirty="0" smtClean="0">
                <a:latin typeface="宋体" panose="02010600030101010101" pitchFamily="2" charset="-122"/>
              </a:rPr>
              <a:t>1</a:t>
            </a:r>
            <a:r>
              <a:rPr lang="zh-CN" altLang="en-US" sz="4000" dirty="0">
                <a:latin typeface="宋体" panose="02010600030101010101" pitchFamily="2" charset="-122"/>
              </a:rPr>
              <a:t>、历史隐患与现实隐患在叠加；</a:t>
            </a:r>
            <a:endParaRPr lang="en-US" altLang="zh-CN" sz="4000" dirty="0">
              <a:latin typeface="宋体" panose="02010600030101010101" pitchFamily="2" charset="-122"/>
            </a:endParaRPr>
          </a:p>
          <a:p>
            <a:pPr algn="just" eaLnBrk="1" hangingPunct="1">
              <a:lnSpc>
                <a:spcPct val="140000"/>
              </a:lnSpc>
              <a:spcBef>
                <a:spcPct val="0"/>
              </a:spcBef>
              <a:buClrTx/>
              <a:buFont typeface="Wingdings" panose="05000000000000000000" pitchFamily="2" charset="2"/>
              <a:buNone/>
            </a:pPr>
            <a:r>
              <a:rPr lang="en-US" altLang="zh-CN" sz="4000" dirty="0">
                <a:latin typeface="宋体" panose="02010600030101010101" pitchFamily="2" charset="-122"/>
              </a:rPr>
              <a:t>    2</a:t>
            </a:r>
            <a:r>
              <a:rPr lang="zh-CN" altLang="en-US" sz="4000" dirty="0">
                <a:latin typeface="宋体" panose="02010600030101010101" pitchFamily="2" charset="-122"/>
              </a:rPr>
              <a:t>、社会监管的隐患与被监管对象在隐患叠加；</a:t>
            </a:r>
            <a:endParaRPr lang="en-US" altLang="zh-CN" sz="4000" dirty="0">
              <a:latin typeface="宋体" panose="02010600030101010101" pitchFamily="2" charset="-122"/>
            </a:endParaRPr>
          </a:p>
          <a:p>
            <a:pPr algn="just" eaLnBrk="1" hangingPunct="1">
              <a:lnSpc>
                <a:spcPct val="140000"/>
              </a:lnSpc>
              <a:spcBef>
                <a:spcPct val="0"/>
              </a:spcBef>
              <a:buClrTx/>
              <a:buFont typeface="Wingdings" panose="05000000000000000000" pitchFamily="2" charset="2"/>
              <a:buNone/>
            </a:pPr>
            <a:r>
              <a:rPr lang="en-US" altLang="zh-CN" sz="4000" dirty="0">
                <a:latin typeface="宋体" panose="02010600030101010101" pitchFamily="2" charset="-122"/>
              </a:rPr>
              <a:t>    3</a:t>
            </a:r>
            <a:r>
              <a:rPr lang="zh-CN" altLang="en-US" sz="4000" dirty="0">
                <a:latin typeface="宋体" panose="02010600030101010101" pitchFamily="2" charset="-122"/>
              </a:rPr>
              <a:t>、专业技术人员与现场作业人员的隐患在叠加。 </a:t>
            </a:r>
          </a:p>
        </p:txBody>
      </p:sp>
    </p:spTree>
    <p:extLst>
      <p:ext uri="{BB962C8B-B14F-4D97-AF65-F5344CB8AC3E}">
        <p14:creationId xmlns:p14="http://schemas.microsoft.com/office/powerpoint/2010/main" val="3753575767"/>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3434" cy="6858000"/>
          </a:xfrm>
          <a:prstGeom prst="rect">
            <a:avLst/>
          </a:prstGeom>
        </p:spPr>
      </p:pic>
      <p:sp>
        <p:nvSpPr>
          <p:cNvPr id="3" name="标题 1"/>
          <p:cNvSpPr txBox="1">
            <a:spLocks/>
          </p:cNvSpPr>
          <p:nvPr/>
        </p:nvSpPr>
        <p:spPr>
          <a:xfrm>
            <a:off x="1371598" y="282633"/>
            <a:ext cx="9426633" cy="864523"/>
          </a:xfrm>
          <a:prstGeom prst="rect">
            <a:avLst/>
          </a:prstGeom>
        </p:spPr>
        <p:txBody>
          <a:bodyPr vert="horz" lIns="91440" tIns="45720" rIns="91440" bIns="45720" rtlCol="0" anchor="b">
            <a:norm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zh-CN" altLang="en-US" sz="4400" b="1" i="0" u="none" strike="noStrike" kern="1200" cap="none" spc="0" normalizeH="0" baseline="0" noProof="0" dirty="0">
              <a:ln>
                <a:noFill/>
              </a:ln>
              <a:solidFill>
                <a:schemeClr val="tx1"/>
              </a:solidFill>
              <a:effectLst/>
              <a:uLnTx/>
              <a:uFillTx/>
              <a:latin typeface="+mj-lt"/>
              <a:ea typeface="+mj-ea"/>
              <a:cs typeface="+mj-cs"/>
            </a:endParaRPr>
          </a:p>
        </p:txBody>
      </p:sp>
      <p:sp>
        <p:nvSpPr>
          <p:cNvPr id="4" name="内容占位符 2"/>
          <p:cNvSpPr txBox="1">
            <a:spLocks/>
          </p:cNvSpPr>
          <p:nvPr/>
        </p:nvSpPr>
        <p:spPr>
          <a:xfrm>
            <a:off x="872836" y="1385051"/>
            <a:ext cx="10497590" cy="5231880"/>
          </a:xfrm>
          <a:prstGeom prst="rect">
            <a:avLst/>
          </a:prstGeom>
        </p:spPr>
        <p:txBody>
          <a:bodyPr vert="horz" lIns="91440" tIns="45720" rIns="91440" bIns="45720" rtlCol="0">
            <a:normAutofit/>
          </a:bodyPr>
          <a:lstStyle/>
          <a:p>
            <a:pPr lvl="0" algn="just">
              <a:lnSpc>
                <a:spcPct val="90000"/>
              </a:lnSpc>
              <a:spcBef>
                <a:spcPts val="1000"/>
              </a:spcBef>
            </a:pPr>
            <a:r>
              <a:rPr lang="zh-CN" altLang="en-US" sz="2400" dirty="0" smtClean="0"/>
              <a:t>             </a:t>
            </a:r>
            <a:r>
              <a:rPr kumimoji="0" lang="en-US" altLang="zh-CN" sz="2400" b="0" i="0" u="none" strike="noStrike" kern="1200" cap="none" spc="0" normalizeH="0" baseline="0" noProof="0" dirty="0" smtClean="0">
                <a:ln>
                  <a:noFill/>
                </a:ln>
                <a:solidFill>
                  <a:schemeClr val="tx1"/>
                </a:solidFill>
                <a:effectLst/>
                <a:uLnTx/>
                <a:uFillTx/>
                <a:latin typeface="+mn-lt"/>
                <a:ea typeface="+mn-ea"/>
                <a:cs typeface="+mn-cs"/>
              </a:rPr>
              <a:t>              </a:t>
            </a:r>
            <a:endParaRPr kumimoji="0" lang="zh-CN" altLang="en-US" sz="2400" b="0" i="0" u="none" strike="noStrike" kern="1200" cap="none" spc="0" normalizeH="0" baseline="0" noProof="0" dirty="0">
              <a:ln>
                <a:noFill/>
              </a:ln>
              <a:solidFill>
                <a:schemeClr val="tx1"/>
              </a:solidFill>
              <a:effectLst/>
              <a:uLnTx/>
              <a:uFillTx/>
              <a:latin typeface="+mn-lt"/>
              <a:ea typeface="+mn-ea"/>
              <a:cs typeface="+mn-cs"/>
            </a:endParaRPr>
          </a:p>
        </p:txBody>
      </p:sp>
      <p:sp>
        <p:nvSpPr>
          <p:cNvPr id="5" name="内容占位符 2"/>
          <p:cNvSpPr txBox="1">
            <a:spLocks/>
          </p:cNvSpPr>
          <p:nvPr/>
        </p:nvSpPr>
        <p:spPr>
          <a:xfrm>
            <a:off x="838200" y="1690688"/>
            <a:ext cx="10744200" cy="320404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r>
              <a:rPr lang="zh-CN" altLang="en-US" sz="4400" smtClean="0"/>
              <a:t>         中外火灾事故控制的方法不同之处；（一次性打火机）</a:t>
            </a:r>
            <a:endParaRPr lang="en-US" altLang="zh-CN" sz="4400" smtClean="0"/>
          </a:p>
          <a:p>
            <a:pPr algn="just"/>
            <a:r>
              <a:rPr lang="en-US" altLang="zh-CN" sz="4400" smtClean="0"/>
              <a:t>         </a:t>
            </a:r>
            <a:r>
              <a:rPr lang="zh-CN" altLang="en-US" sz="4400" smtClean="0"/>
              <a:t>波音飞机制造生产过程中的防错设计与知名企业的一起小事故的对比；</a:t>
            </a:r>
            <a:r>
              <a:rPr lang="en-US" altLang="zh-CN" sz="4400" smtClean="0"/>
              <a:t> </a:t>
            </a:r>
            <a:endParaRPr lang="zh-CN" altLang="en-US" sz="4400" dirty="0"/>
          </a:p>
        </p:txBody>
      </p:sp>
    </p:spTree>
    <p:extLst>
      <p:ext uri="{BB962C8B-B14F-4D97-AF65-F5344CB8AC3E}">
        <p14:creationId xmlns:p14="http://schemas.microsoft.com/office/powerpoint/2010/main" val="2796341546"/>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3434" cy="6858000"/>
          </a:xfrm>
          <a:prstGeom prst="rect">
            <a:avLst/>
          </a:prstGeom>
        </p:spPr>
      </p:pic>
      <p:sp>
        <p:nvSpPr>
          <p:cNvPr id="3" name="标题 1"/>
          <p:cNvSpPr txBox="1">
            <a:spLocks/>
          </p:cNvSpPr>
          <p:nvPr/>
        </p:nvSpPr>
        <p:spPr>
          <a:xfrm>
            <a:off x="634307" y="1094705"/>
            <a:ext cx="10924820" cy="349396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zh-CN" altLang="en-US" smtClean="0">
                <a:solidFill>
                  <a:srgbClr val="FF0000"/>
                </a:solidFill>
              </a:rPr>
              <a:t>人人都是隐患的制造者</a:t>
            </a:r>
            <a:r>
              <a:rPr lang="en-US" altLang="zh-CN" smtClean="0">
                <a:solidFill>
                  <a:srgbClr val="FF0000"/>
                </a:solidFill>
              </a:rPr>
              <a:t/>
            </a:r>
            <a:br>
              <a:rPr lang="en-US" altLang="zh-CN" smtClean="0">
                <a:solidFill>
                  <a:srgbClr val="FF0000"/>
                </a:solidFill>
              </a:rPr>
            </a:br>
            <a:r>
              <a:rPr lang="en-US" altLang="zh-CN" smtClean="0">
                <a:solidFill>
                  <a:srgbClr val="FF0000"/>
                </a:solidFill>
              </a:rPr>
              <a:t/>
            </a:r>
            <a:br>
              <a:rPr lang="en-US" altLang="zh-CN" smtClean="0">
                <a:solidFill>
                  <a:srgbClr val="FF0000"/>
                </a:solidFill>
              </a:rPr>
            </a:br>
            <a:r>
              <a:rPr lang="zh-CN" altLang="en-US" smtClean="0">
                <a:solidFill>
                  <a:srgbClr val="FF0000"/>
                </a:solidFill>
              </a:rPr>
              <a:t>人人都是隐患的发现者、整改者</a:t>
            </a:r>
            <a:endParaRPr lang="zh-CN" altLang="en-US" dirty="0" smtClean="0">
              <a:solidFill>
                <a:srgbClr val="FF0000"/>
              </a:solidFill>
            </a:endParaRPr>
          </a:p>
        </p:txBody>
      </p:sp>
    </p:spTree>
    <p:extLst>
      <p:ext uri="{BB962C8B-B14F-4D97-AF65-F5344CB8AC3E}">
        <p14:creationId xmlns:p14="http://schemas.microsoft.com/office/powerpoint/2010/main" val="3234066313"/>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3434" cy="6858000"/>
          </a:xfrm>
          <a:prstGeom prst="rect">
            <a:avLst/>
          </a:prstGeom>
        </p:spPr>
      </p:pic>
      <p:sp>
        <p:nvSpPr>
          <p:cNvPr id="3" name="标题 1"/>
          <p:cNvSpPr txBox="1">
            <a:spLocks/>
          </p:cNvSpPr>
          <p:nvPr/>
        </p:nvSpPr>
        <p:spPr>
          <a:xfrm>
            <a:off x="699838" y="1197735"/>
            <a:ext cx="10793758" cy="370330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r>
              <a:rPr lang="zh-CN" altLang="en-US" smtClean="0"/>
              <a:t>            事故隐患的隐蔽性、危害性、变化性、普遍性决定了我们要开展的安全保卫战将是一场需要</a:t>
            </a:r>
            <a:r>
              <a:rPr lang="zh-CN" altLang="en-US" smtClean="0">
                <a:solidFill>
                  <a:srgbClr val="FF0000"/>
                </a:solidFill>
              </a:rPr>
              <a:t>全员参与的、持久之战。</a:t>
            </a:r>
            <a:endParaRPr lang="zh-CN" altLang="en-US" dirty="0" smtClean="0">
              <a:solidFill>
                <a:srgbClr val="FF0000"/>
              </a:solidFill>
            </a:endParaRPr>
          </a:p>
        </p:txBody>
      </p:sp>
    </p:spTree>
    <p:extLst>
      <p:ext uri="{BB962C8B-B14F-4D97-AF65-F5344CB8AC3E}">
        <p14:creationId xmlns:p14="http://schemas.microsoft.com/office/powerpoint/2010/main" val="507527111"/>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3434" cy="6858000"/>
          </a:xfrm>
          <a:prstGeom prst="rect">
            <a:avLst/>
          </a:prstGeom>
        </p:spPr>
      </p:pic>
      <p:sp>
        <p:nvSpPr>
          <p:cNvPr id="3" name="标题 1"/>
          <p:cNvSpPr txBox="1">
            <a:spLocks/>
          </p:cNvSpPr>
          <p:nvPr/>
        </p:nvSpPr>
        <p:spPr>
          <a:xfrm>
            <a:off x="1117242" y="0"/>
            <a:ext cx="10515600" cy="1325563"/>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zh-CN" altLang="en-US" dirty="0" smtClean="0"/>
              <a:t>大家对当前安全生产形势的认识</a:t>
            </a:r>
          </a:p>
        </p:txBody>
      </p:sp>
      <p:sp>
        <p:nvSpPr>
          <p:cNvPr id="4" name="内容占位符 2"/>
          <p:cNvSpPr txBox="1">
            <a:spLocks/>
          </p:cNvSpPr>
          <p:nvPr/>
        </p:nvSpPr>
        <p:spPr>
          <a:xfrm>
            <a:off x="1825625" y="1524000"/>
            <a:ext cx="8540750" cy="4953000"/>
          </a:xfrm>
          <a:prstGeom prst="rect">
            <a:avLst/>
          </a:prstGeom>
        </p:spPr>
        <p:txBody>
          <a:bodyPr>
            <a:normAutofit/>
          </a:bodyPr>
          <a:lstStyle>
            <a:lvl1pPr marL="342900" indent="-342900" algn="l" rtl="0" eaLnBrk="0" fontAlgn="base" hangingPunct="0">
              <a:spcBef>
                <a:spcPct val="20000"/>
              </a:spcBef>
              <a:spcAft>
                <a:spcPct val="0"/>
              </a:spcAft>
              <a:buClr>
                <a:schemeClr val="folHlink"/>
              </a:buClr>
              <a:buFont typeface="Wingdings" panose="05000000000000000000" pitchFamily="2" charset="2"/>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Char char="•"/>
              <a:defRPr sz="2800">
                <a:solidFill>
                  <a:schemeClr val="tx1"/>
                </a:solidFill>
                <a:latin typeface="+mn-lt"/>
                <a:ea typeface="+mn-ea"/>
              </a:defRPr>
            </a:lvl2pPr>
            <a:lvl3pPr marL="1143000" indent="-228600" algn="l" rtl="0" eaLnBrk="0" fontAlgn="base" hangingPunct="0">
              <a:spcBef>
                <a:spcPct val="20000"/>
              </a:spcBef>
              <a:spcAft>
                <a:spcPct val="0"/>
              </a:spcAft>
              <a:buClr>
                <a:schemeClr val="folHlink"/>
              </a:buClr>
              <a:buFont typeface="Wingdings" panose="05000000000000000000" pitchFamily="2" charset="2"/>
              <a:buChar char="§"/>
              <a:defRPr sz="2400">
                <a:solidFill>
                  <a:schemeClr val="tx1"/>
                </a:solidFill>
                <a:latin typeface="+mn-lt"/>
                <a:ea typeface="+mn-ea"/>
              </a:defRPr>
            </a:lvl3pPr>
            <a:lvl4pPr marL="1600200" indent="-228600" algn="l" rtl="0" eaLnBrk="0" fontAlgn="base" hangingPunct="0">
              <a:spcBef>
                <a:spcPct val="20000"/>
              </a:spcBef>
              <a:spcAft>
                <a:spcPct val="0"/>
              </a:spcAft>
              <a:buClr>
                <a:schemeClr val="hlink"/>
              </a:buClr>
              <a:buSzPct val="115000"/>
              <a:buChar char="•"/>
              <a:defRPr sz="2000">
                <a:solidFill>
                  <a:schemeClr val="tx1"/>
                </a:solidFill>
                <a:latin typeface="+mn-lt"/>
                <a:ea typeface="+mn-ea"/>
              </a:defRPr>
            </a:lvl4pPr>
            <a:lvl5pPr marL="2057400" indent="-228600" algn="l" rtl="0" eaLnBrk="0" fontAlgn="base" hangingPunct="0">
              <a:spcBef>
                <a:spcPct val="20000"/>
              </a:spcBef>
              <a:spcAft>
                <a:spcPct val="0"/>
              </a:spcAft>
              <a:buClr>
                <a:schemeClr val="folHlink"/>
              </a:buClr>
              <a:buFont typeface="Wingdings" panose="05000000000000000000" pitchFamily="2" charset="2"/>
              <a:buChar char="§"/>
              <a:defRPr sz="2000">
                <a:solidFill>
                  <a:schemeClr val="tx1"/>
                </a:solidFill>
                <a:latin typeface="+mn-lt"/>
                <a:ea typeface="+mn-ea"/>
              </a:defRPr>
            </a:lvl5pPr>
            <a:lvl6pPr marL="2514600" indent="-228600" algn="l" rtl="0" fontAlgn="base">
              <a:spcBef>
                <a:spcPct val="20000"/>
              </a:spcBef>
              <a:spcAft>
                <a:spcPct val="0"/>
              </a:spcAft>
              <a:buClr>
                <a:schemeClr val="folHlink"/>
              </a:buClr>
              <a:buFont typeface="Wingdings" pitchFamily="2" charset="2"/>
              <a:buChar char="§"/>
              <a:defRPr sz="2000">
                <a:solidFill>
                  <a:schemeClr val="tx1"/>
                </a:solidFill>
                <a:latin typeface="+mn-lt"/>
                <a:ea typeface="+mn-ea"/>
              </a:defRPr>
            </a:lvl6pPr>
            <a:lvl7pPr marL="2971800" indent="-228600" algn="l" rtl="0" fontAlgn="base">
              <a:spcBef>
                <a:spcPct val="20000"/>
              </a:spcBef>
              <a:spcAft>
                <a:spcPct val="0"/>
              </a:spcAft>
              <a:buClr>
                <a:schemeClr val="folHlink"/>
              </a:buClr>
              <a:buFont typeface="Wingdings" pitchFamily="2" charset="2"/>
              <a:buChar char="§"/>
              <a:defRPr sz="2000">
                <a:solidFill>
                  <a:schemeClr val="tx1"/>
                </a:solidFill>
                <a:latin typeface="+mn-lt"/>
                <a:ea typeface="+mn-ea"/>
              </a:defRPr>
            </a:lvl7pPr>
            <a:lvl8pPr marL="3429000" indent="-228600" algn="l" rtl="0" fontAlgn="base">
              <a:spcBef>
                <a:spcPct val="20000"/>
              </a:spcBef>
              <a:spcAft>
                <a:spcPct val="0"/>
              </a:spcAft>
              <a:buClr>
                <a:schemeClr val="folHlink"/>
              </a:buClr>
              <a:buFont typeface="Wingdings" pitchFamily="2" charset="2"/>
              <a:buChar char="§"/>
              <a:defRPr sz="2000">
                <a:solidFill>
                  <a:schemeClr val="tx1"/>
                </a:solidFill>
                <a:latin typeface="+mn-lt"/>
                <a:ea typeface="+mn-ea"/>
              </a:defRPr>
            </a:lvl8pPr>
            <a:lvl9pPr marL="3886200" indent="-228600" algn="l" rtl="0" fontAlgn="base">
              <a:spcBef>
                <a:spcPct val="20000"/>
              </a:spcBef>
              <a:spcAft>
                <a:spcPct val="0"/>
              </a:spcAft>
              <a:buClr>
                <a:schemeClr val="folHlink"/>
              </a:buClr>
              <a:buFont typeface="Wingdings" pitchFamily="2" charset="2"/>
              <a:buChar char="§"/>
              <a:defRPr sz="2000">
                <a:solidFill>
                  <a:schemeClr val="tx1"/>
                </a:solidFill>
                <a:latin typeface="+mn-lt"/>
                <a:ea typeface="+mn-ea"/>
              </a:defRPr>
            </a:lvl9pPr>
          </a:lstStyle>
          <a:p>
            <a:pPr marL="0" indent="0" algn="just">
              <a:buNone/>
              <a:defRPr/>
            </a:pPr>
            <a:r>
              <a:rPr lang="zh-CN" altLang="en-US" sz="4400" kern="0" dirty="0" smtClean="0"/>
              <a:t>乐观的评价是：</a:t>
            </a:r>
            <a:endParaRPr lang="en-US" altLang="zh-CN" sz="4400" kern="0" dirty="0" smtClean="0"/>
          </a:p>
          <a:p>
            <a:pPr marL="0" indent="0" algn="just">
              <a:buNone/>
              <a:defRPr/>
            </a:pPr>
            <a:r>
              <a:rPr lang="en-US" altLang="zh-CN" sz="4400" kern="0" dirty="0"/>
              <a:t> </a:t>
            </a:r>
            <a:r>
              <a:rPr lang="en-US" altLang="zh-CN" sz="4400" kern="0" dirty="0" smtClean="0"/>
              <a:t>                       </a:t>
            </a:r>
            <a:r>
              <a:rPr lang="zh-CN" altLang="en-US" sz="4400" kern="0" dirty="0" smtClean="0"/>
              <a:t>稳定向好。</a:t>
            </a:r>
            <a:endParaRPr lang="en-US" altLang="zh-CN" sz="4400" kern="0" dirty="0"/>
          </a:p>
          <a:p>
            <a:pPr marL="0" indent="0" algn="just">
              <a:buNone/>
              <a:defRPr/>
            </a:pPr>
            <a:r>
              <a:rPr lang="zh-CN" altLang="en-US" sz="4400" kern="0" dirty="0" smtClean="0"/>
              <a:t>悲观的评价是：</a:t>
            </a:r>
            <a:endParaRPr lang="en-US" altLang="zh-CN" sz="4400" kern="0" dirty="0"/>
          </a:p>
          <a:p>
            <a:pPr marL="0" indent="0" algn="ctr">
              <a:buNone/>
              <a:defRPr/>
            </a:pPr>
            <a:r>
              <a:rPr lang="zh-CN" altLang="en-US" sz="4400" kern="0" dirty="0" smtClean="0">
                <a:solidFill>
                  <a:srgbClr val="FF0000"/>
                </a:solidFill>
              </a:rPr>
              <a:t>隐患</a:t>
            </a:r>
            <a:r>
              <a:rPr lang="zh-CN" altLang="en-US" sz="4400" kern="0" dirty="0">
                <a:solidFill>
                  <a:srgbClr val="FF0000"/>
                </a:solidFill>
              </a:rPr>
              <a:t>丛生</a:t>
            </a:r>
            <a:endParaRPr lang="en-US" altLang="zh-CN" sz="4400" kern="0" dirty="0">
              <a:solidFill>
                <a:srgbClr val="FF0000"/>
              </a:solidFill>
            </a:endParaRPr>
          </a:p>
          <a:p>
            <a:pPr marL="0" indent="0" algn="ctr">
              <a:buNone/>
              <a:defRPr/>
            </a:pPr>
            <a:r>
              <a:rPr lang="zh-CN" altLang="en-US" sz="4400" kern="0" dirty="0" smtClean="0">
                <a:solidFill>
                  <a:srgbClr val="FF0000"/>
                </a:solidFill>
              </a:rPr>
              <a:t>危机四伏</a:t>
            </a:r>
            <a:endParaRPr lang="en-US" altLang="zh-CN" sz="4400" kern="0" dirty="0" smtClean="0">
              <a:solidFill>
                <a:srgbClr val="FF0000"/>
              </a:solidFill>
            </a:endParaRPr>
          </a:p>
          <a:p>
            <a:pPr marL="0" indent="0" algn="ctr">
              <a:buNone/>
              <a:defRPr/>
            </a:pPr>
            <a:r>
              <a:rPr lang="zh-CN" altLang="en-US" sz="4400" kern="0" dirty="0" smtClean="0">
                <a:solidFill>
                  <a:srgbClr val="FF0000"/>
                </a:solidFill>
              </a:rPr>
              <a:t>形势</a:t>
            </a:r>
            <a:r>
              <a:rPr lang="zh-CN" altLang="en-US" sz="4400" kern="0" dirty="0">
                <a:solidFill>
                  <a:srgbClr val="FF0000"/>
                </a:solidFill>
              </a:rPr>
              <a:t>严峻</a:t>
            </a:r>
            <a:endParaRPr lang="en-US" altLang="zh-CN" sz="4400" kern="0" dirty="0">
              <a:solidFill>
                <a:srgbClr val="FF0000"/>
              </a:solidFill>
            </a:endParaRPr>
          </a:p>
          <a:p>
            <a:pPr marL="0" indent="0" algn="ctr">
              <a:buNone/>
              <a:defRPr/>
            </a:pPr>
            <a:endParaRPr lang="en-US" altLang="zh-CN" sz="4400" kern="0" dirty="0">
              <a:solidFill>
                <a:srgbClr val="FF0000"/>
              </a:solidFill>
            </a:endParaRPr>
          </a:p>
          <a:p>
            <a:pPr>
              <a:defRPr/>
            </a:pPr>
            <a:endParaRPr lang="zh-CN" altLang="en-US" kern="0" dirty="0"/>
          </a:p>
        </p:txBody>
      </p:sp>
    </p:spTree>
    <p:extLst>
      <p:ext uri="{BB962C8B-B14F-4D97-AF65-F5344CB8AC3E}">
        <p14:creationId xmlns:p14="http://schemas.microsoft.com/office/powerpoint/2010/main" val="2446303502"/>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3434" cy="6858000"/>
          </a:xfrm>
          <a:prstGeom prst="rect">
            <a:avLst/>
          </a:prstGeom>
        </p:spPr>
      </p:pic>
      <p:sp>
        <p:nvSpPr>
          <p:cNvPr id="3" name="标题 1"/>
          <p:cNvSpPr txBox="1">
            <a:spLocks/>
          </p:cNvSpPr>
          <p:nvPr/>
        </p:nvSpPr>
        <p:spPr>
          <a:xfrm>
            <a:off x="2781608" y="481379"/>
            <a:ext cx="6864669" cy="97393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zh-CN" altLang="en-US" b="1" dirty="0" smtClean="0"/>
              <a:t>安全生产现状分析</a:t>
            </a:r>
          </a:p>
        </p:txBody>
      </p:sp>
      <p:sp>
        <p:nvSpPr>
          <p:cNvPr id="4" name="内容占位符 2"/>
          <p:cNvSpPr txBox="1">
            <a:spLocks/>
          </p:cNvSpPr>
          <p:nvPr/>
        </p:nvSpPr>
        <p:spPr>
          <a:xfrm>
            <a:off x="1846730" y="2151530"/>
            <a:ext cx="8211671" cy="44117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zh-CN" altLang="en-US" sz="4800" smtClean="0"/>
              <a:t>        </a:t>
            </a:r>
            <a:r>
              <a:rPr lang="zh-CN" altLang="en-US" sz="5400" smtClean="0"/>
              <a:t>一是重视与蒙昧共存；</a:t>
            </a:r>
            <a:endParaRPr lang="en-US" altLang="zh-CN" sz="5400" smtClean="0"/>
          </a:p>
          <a:p>
            <a:r>
              <a:rPr lang="en-US" altLang="zh-CN" sz="5400" smtClean="0"/>
              <a:t>        </a:t>
            </a:r>
            <a:endParaRPr lang="en-US" altLang="zh-CN" sz="5400" dirty="0"/>
          </a:p>
        </p:txBody>
      </p:sp>
    </p:spTree>
    <p:extLst>
      <p:ext uri="{BB962C8B-B14F-4D97-AF65-F5344CB8AC3E}">
        <p14:creationId xmlns:p14="http://schemas.microsoft.com/office/powerpoint/2010/main" val="4161410376"/>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3434" cy="6858000"/>
          </a:xfrm>
          <a:prstGeom prst="rect">
            <a:avLst/>
          </a:prstGeom>
        </p:spPr>
      </p:pic>
      <p:sp>
        <p:nvSpPr>
          <p:cNvPr id="3" name="标题 1"/>
          <p:cNvSpPr txBox="1">
            <a:spLocks/>
          </p:cNvSpPr>
          <p:nvPr/>
        </p:nvSpPr>
        <p:spPr>
          <a:xfrm>
            <a:off x="1976527" y="509852"/>
            <a:ext cx="8785411" cy="71717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zh-CN" altLang="en-US" sz="5400" b="1" dirty="0" smtClean="0"/>
              <a:t>送给大家几点个人工作体会</a:t>
            </a:r>
            <a:endParaRPr lang="zh-CN" altLang="en-US" sz="5400" b="1" dirty="0"/>
          </a:p>
        </p:txBody>
      </p:sp>
      <p:sp>
        <p:nvSpPr>
          <p:cNvPr id="4" name="内容占位符 2"/>
          <p:cNvSpPr txBox="1">
            <a:spLocks/>
          </p:cNvSpPr>
          <p:nvPr/>
        </p:nvSpPr>
        <p:spPr>
          <a:xfrm>
            <a:off x="1039907" y="1685364"/>
            <a:ext cx="10183906" cy="460786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r>
              <a:rPr lang="zh-CN" altLang="en-US" sz="3600" smtClean="0"/>
              <a:t>            </a:t>
            </a:r>
            <a:r>
              <a:rPr lang="zh-CN" altLang="en-US" sz="4800" smtClean="0"/>
              <a:t>一是天大的事故都是芝麻点的小事引起的；但是芝麻点的小事你自己也做不到，何以服众？</a:t>
            </a:r>
            <a:endParaRPr lang="en-US" altLang="zh-CN" sz="4800" smtClean="0"/>
          </a:p>
          <a:p>
            <a:pPr algn="just"/>
            <a:r>
              <a:rPr lang="en-US" altLang="zh-CN" sz="4800" smtClean="0"/>
              <a:t>        </a:t>
            </a:r>
            <a:endParaRPr lang="en-US" altLang="zh-CN" sz="4800" dirty="0"/>
          </a:p>
        </p:txBody>
      </p:sp>
    </p:spTree>
    <p:extLst>
      <p:ext uri="{BB962C8B-B14F-4D97-AF65-F5344CB8AC3E}">
        <p14:creationId xmlns:p14="http://schemas.microsoft.com/office/powerpoint/2010/main" val="2767096829"/>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3434" cy="6858000"/>
          </a:xfrm>
          <a:prstGeom prst="rect">
            <a:avLst/>
          </a:prstGeom>
        </p:spPr>
      </p:pic>
      <p:sp>
        <p:nvSpPr>
          <p:cNvPr id="3" name="标题 1"/>
          <p:cNvSpPr txBox="1">
            <a:spLocks/>
          </p:cNvSpPr>
          <p:nvPr/>
        </p:nvSpPr>
        <p:spPr>
          <a:xfrm>
            <a:off x="3026305" y="571531"/>
            <a:ext cx="6864669" cy="101257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zh-CN" altLang="en-US" b="1" smtClean="0"/>
              <a:t>安全生产现状分析</a:t>
            </a:r>
            <a:endParaRPr lang="zh-CN" altLang="en-US" b="1" dirty="0" smtClean="0"/>
          </a:p>
        </p:txBody>
      </p:sp>
      <p:sp>
        <p:nvSpPr>
          <p:cNvPr id="4" name="内容占位符 2"/>
          <p:cNvSpPr txBox="1">
            <a:spLocks/>
          </p:cNvSpPr>
          <p:nvPr/>
        </p:nvSpPr>
        <p:spPr>
          <a:xfrm>
            <a:off x="1846730" y="2151530"/>
            <a:ext cx="8211671" cy="44117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zh-CN" altLang="en-US" sz="4800" smtClean="0"/>
              <a:t>        </a:t>
            </a:r>
            <a:r>
              <a:rPr lang="zh-CN" altLang="en-US" sz="5400" smtClean="0"/>
              <a:t>一是重视与蒙昧共存；</a:t>
            </a:r>
            <a:endParaRPr lang="en-US" altLang="zh-CN" sz="5400" smtClean="0"/>
          </a:p>
          <a:p>
            <a:r>
              <a:rPr lang="en-US" altLang="zh-CN" sz="5400" smtClean="0"/>
              <a:t>        </a:t>
            </a:r>
            <a:r>
              <a:rPr lang="zh-CN" altLang="en-US" sz="5400" smtClean="0"/>
              <a:t>二是</a:t>
            </a:r>
            <a:r>
              <a:rPr lang="zh-CN" altLang="en-US" sz="5400" smtClean="0">
                <a:solidFill>
                  <a:srgbClr val="FF0000"/>
                </a:solidFill>
              </a:rPr>
              <a:t>治</a:t>
            </a:r>
            <a:r>
              <a:rPr lang="zh-CN" altLang="en-US" sz="5400" smtClean="0"/>
              <a:t>患与</a:t>
            </a:r>
            <a:r>
              <a:rPr lang="zh-CN" altLang="en-US" sz="5400" smtClean="0">
                <a:solidFill>
                  <a:srgbClr val="FF0000"/>
                </a:solidFill>
              </a:rPr>
              <a:t>制</a:t>
            </a:r>
            <a:r>
              <a:rPr lang="zh-CN" altLang="en-US" sz="5400" smtClean="0"/>
              <a:t>患并行；</a:t>
            </a:r>
            <a:endParaRPr lang="en-US" altLang="zh-CN" sz="5400" smtClean="0"/>
          </a:p>
          <a:p>
            <a:r>
              <a:rPr lang="en-US" altLang="zh-CN" sz="5400" smtClean="0"/>
              <a:t>        </a:t>
            </a:r>
            <a:endParaRPr lang="en-US" altLang="zh-CN" sz="5400" dirty="0"/>
          </a:p>
        </p:txBody>
      </p:sp>
    </p:spTree>
    <p:extLst>
      <p:ext uri="{BB962C8B-B14F-4D97-AF65-F5344CB8AC3E}">
        <p14:creationId xmlns:p14="http://schemas.microsoft.com/office/powerpoint/2010/main" val="177293401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34" y="0"/>
            <a:ext cx="12193434" cy="6858000"/>
          </a:xfrm>
          <a:prstGeom prst="rect">
            <a:avLst/>
          </a:prstGeom>
        </p:spPr>
      </p:pic>
      <p:sp>
        <p:nvSpPr>
          <p:cNvPr id="3" name="内容占位符 2"/>
          <p:cNvSpPr txBox="1">
            <a:spLocks/>
          </p:cNvSpPr>
          <p:nvPr/>
        </p:nvSpPr>
        <p:spPr>
          <a:xfrm>
            <a:off x="1201311" y="824248"/>
            <a:ext cx="9787944" cy="493473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zh-CN" altLang="en-US" sz="4800" dirty="0" smtClean="0">
                <a:solidFill>
                  <a:schemeClr val="bg2">
                    <a:lumMod val="10000"/>
                  </a:schemeClr>
                </a:solidFill>
                <a:latin typeface="华文琥珀" panose="02010800040101010101" pitchFamily="2" charset="-122"/>
                <a:ea typeface="华文琥珀" panose="02010800040101010101" pitchFamily="2" charset="-122"/>
              </a:rPr>
              <a:t>风险的种类</a:t>
            </a:r>
            <a:endParaRPr lang="en-US" altLang="zh-CN" sz="4800" dirty="0" smtClean="0">
              <a:solidFill>
                <a:schemeClr val="bg2">
                  <a:lumMod val="10000"/>
                </a:schemeClr>
              </a:solidFill>
              <a:latin typeface="华文琥珀" panose="02010800040101010101" pitchFamily="2" charset="-122"/>
              <a:ea typeface="华文琥珀" panose="02010800040101010101" pitchFamily="2" charset="-122"/>
            </a:endParaRPr>
          </a:p>
          <a:p>
            <a:pPr algn="just"/>
            <a:r>
              <a:rPr lang="zh-CN" altLang="en-US" sz="3200" dirty="0" smtClean="0">
                <a:solidFill>
                  <a:schemeClr val="bg2">
                    <a:lumMod val="10000"/>
                  </a:schemeClr>
                </a:solidFill>
                <a:latin typeface="黑体" panose="02010609060101010101" pitchFamily="49" charset="-122"/>
                <a:ea typeface="黑体" panose="02010609060101010101" pitchFamily="49" charset="-122"/>
              </a:rPr>
              <a:t>    </a:t>
            </a:r>
            <a:endParaRPr lang="en-US" altLang="zh-CN" sz="3200" dirty="0" smtClean="0">
              <a:solidFill>
                <a:schemeClr val="bg2">
                  <a:lumMod val="10000"/>
                </a:schemeClr>
              </a:solidFill>
              <a:latin typeface="黑体" panose="02010609060101010101" pitchFamily="49" charset="-122"/>
              <a:ea typeface="黑体" panose="02010609060101010101" pitchFamily="49" charset="-122"/>
            </a:endParaRPr>
          </a:p>
          <a:p>
            <a:pPr algn="just"/>
            <a:r>
              <a:rPr lang="en-US" altLang="zh-CN" sz="3200" dirty="0">
                <a:solidFill>
                  <a:schemeClr val="bg2">
                    <a:lumMod val="10000"/>
                  </a:schemeClr>
                </a:solidFill>
                <a:latin typeface="黑体" panose="02010609060101010101" pitchFamily="49" charset="-122"/>
                <a:ea typeface="黑体" panose="02010609060101010101" pitchFamily="49" charset="-122"/>
              </a:rPr>
              <a:t> </a:t>
            </a:r>
            <a:r>
              <a:rPr lang="en-US" altLang="zh-CN" sz="3200" dirty="0" smtClean="0">
                <a:solidFill>
                  <a:schemeClr val="bg2">
                    <a:lumMod val="10000"/>
                  </a:schemeClr>
                </a:solidFill>
                <a:latin typeface="黑体" panose="02010609060101010101" pitchFamily="49" charset="-122"/>
                <a:ea typeface="黑体" panose="02010609060101010101" pitchFamily="49" charset="-122"/>
              </a:rPr>
              <a:t>   </a:t>
            </a:r>
            <a:r>
              <a:rPr lang="zh-CN" altLang="en-US" sz="3200" dirty="0" smtClean="0">
                <a:solidFill>
                  <a:schemeClr val="bg2">
                    <a:lumMod val="10000"/>
                  </a:schemeClr>
                </a:solidFill>
                <a:latin typeface="黑体" panose="02010609060101010101" pitchFamily="49" charset="-122"/>
                <a:ea typeface="黑体" panose="02010609060101010101" pitchFamily="49" charset="-122"/>
              </a:rPr>
              <a:t>自然风险：</a:t>
            </a:r>
            <a:r>
              <a:rPr lang="zh-CN" altLang="en-US" sz="3200" dirty="0" smtClean="0">
                <a:solidFill>
                  <a:schemeClr val="bg2">
                    <a:lumMod val="10000"/>
                  </a:schemeClr>
                </a:solidFill>
                <a:latin typeface="仿宋" panose="02010609060101010101" pitchFamily="49" charset="-122"/>
                <a:ea typeface="仿宋" panose="02010609060101010101" pitchFamily="49" charset="-122"/>
              </a:rPr>
              <a:t>地震、山洪、海啸、雷电、冰冻、干旱、台风</a:t>
            </a:r>
            <a:endParaRPr lang="en-US" altLang="zh-CN" sz="3200" dirty="0" smtClean="0">
              <a:solidFill>
                <a:schemeClr val="bg2">
                  <a:lumMod val="10000"/>
                </a:schemeClr>
              </a:solidFill>
              <a:latin typeface="仿宋" panose="02010609060101010101" pitchFamily="49" charset="-122"/>
              <a:ea typeface="仿宋" panose="02010609060101010101" pitchFamily="49" charset="-122"/>
            </a:endParaRPr>
          </a:p>
          <a:p>
            <a:pPr algn="just"/>
            <a:r>
              <a:rPr lang="zh-CN" altLang="en-US" sz="3200" dirty="0" smtClean="0">
                <a:solidFill>
                  <a:schemeClr val="bg2">
                    <a:lumMod val="10000"/>
                  </a:schemeClr>
                </a:solidFill>
                <a:latin typeface="黑体" panose="02010609060101010101" pitchFamily="49" charset="-122"/>
                <a:ea typeface="黑体" panose="02010609060101010101" pitchFamily="49" charset="-122"/>
              </a:rPr>
              <a:t>    人为风险：</a:t>
            </a:r>
            <a:r>
              <a:rPr lang="zh-CN" altLang="en-US" sz="3200" dirty="0" smtClean="0">
                <a:solidFill>
                  <a:schemeClr val="bg2">
                    <a:lumMod val="10000"/>
                  </a:schemeClr>
                </a:solidFill>
                <a:latin typeface="仿宋" panose="02010609060101010101" pitchFamily="49" charset="-122"/>
                <a:ea typeface="仿宋" panose="02010609060101010101" pitchFamily="49" charset="-122"/>
              </a:rPr>
              <a:t>一切人类活动都可能产生长时间段内伤害自己、伤害他人的风险源。</a:t>
            </a:r>
            <a:endParaRPr lang="en-US" altLang="zh-CN" sz="3200" dirty="0" smtClean="0">
              <a:solidFill>
                <a:schemeClr val="bg2">
                  <a:lumMod val="10000"/>
                </a:schemeClr>
              </a:solidFill>
              <a:latin typeface="仿宋" panose="02010609060101010101" pitchFamily="49" charset="-122"/>
              <a:ea typeface="仿宋" panose="02010609060101010101" pitchFamily="49" charset="-122"/>
            </a:endParaRPr>
          </a:p>
          <a:p>
            <a:pPr algn="just"/>
            <a:r>
              <a:rPr lang="en-US" altLang="zh-CN" sz="3200" dirty="0">
                <a:solidFill>
                  <a:schemeClr val="bg2">
                    <a:lumMod val="10000"/>
                  </a:schemeClr>
                </a:solidFill>
                <a:latin typeface="仿宋" panose="02010609060101010101" pitchFamily="49" charset="-122"/>
                <a:ea typeface="仿宋" panose="02010609060101010101" pitchFamily="49" charset="-122"/>
              </a:rPr>
              <a:t> </a:t>
            </a:r>
            <a:r>
              <a:rPr lang="en-US" altLang="zh-CN" sz="3200" dirty="0" smtClean="0">
                <a:solidFill>
                  <a:schemeClr val="bg2">
                    <a:lumMod val="10000"/>
                  </a:schemeClr>
                </a:solidFill>
                <a:latin typeface="仿宋" panose="02010609060101010101" pitchFamily="49" charset="-122"/>
                <a:ea typeface="仿宋" panose="02010609060101010101" pitchFamily="49" charset="-122"/>
              </a:rPr>
              <a:t>   </a:t>
            </a:r>
            <a:r>
              <a:rPr lang="zh-CN" altLang="en-US" sz="3200" dirty="0" smtClean="0">
                <a:solidFill>
                  <a:schemeClr val="bg2">
                    <a:lumMod val="10000"/>
                  </a:schemeClr>
                </a:solidFill>
                <a:latin typeface="仿宋" panose="02010609060101010101" pitchFamily="49" charset="-122"/>
                <a:ea typeface="仿宋" panose="02010609060101010101" pitchFamily="49" charset="-122"/>
              </a:rPr>
              <a:t>换而言之，人类的各类活动都在产生伤害我们人类自己的新风险</a:t>
            </a:r>
            <a:endParaRPr lang="zh-CN" altLang="en-US" sz="3200" dirty="0">
              <a:solidFill>
                <a:srgbClr val="FF0000"/>
              </a:solidFill>
              <a:latin typeface="仿宋" panose="02010609060101010101" pitchFamily="49" charset="-122"/>
              <a:ea typeface="仿宋" panose="02010609060101010101" pitchFamily="49" charset="-122"/>
            </a:endParaRPr>
          </a:p>
        </p:txBody>
      </p:sp>
    </p:spTree>
    <p:extLst>
      <p:ext uri="{BB962C8B-B14F-4D97-AF65-F5344CB8AC3E}">
        <p14:creationId xmlns:p14="http://schemas.microsoft.com/office/powerpoint/2010/main" val="1451649438"/>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3434" cy="6858000"/>
          </a:xfrm>
          <a:prstGeom prst="rect">
            <a:avLst/>
          </a:prstGeom>
        </p:spPr>
      </p:pic>
      <p:sp>
        <p:nvSpPr>
          <p:cNvPr id="3" name="标题 1"/>
          <p:cNvSpPr txBox="1">
            <a:spLocks/>
          </p:cNvSpPr>
          <p:nvPr/>
        </p:nvSpPr>
        <p:spPr>
          <a:xfrm>
            <a:off x="2026022" y="179295"/>
            <a:ext cx="9825318" cy="98611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zh-CN" altLang="en-US" sz="5400" b="1" smtClean="0"/>
              <a:t>送给大家几点个人的工作体会</a:t>
            </a:r>
            <a:endParaRPr lang="zh-CN" altLang="en-US" sz="5400" b="1" dirty="0"/>
          </a:p>
        </p:txBody>
      </p:sp>
      <p:sp>
        <p:nvSpPr>
          <p:cNvPr id="4" name="内容占位符 2"/>
          <p:cNvSpPr txBox="1">
            <a:spLocks/>
          </p:cNvSpPr>
          <p:nvPr/>
        </p:nvSpPr>
        <p:spPr>
          <a:xfrm>
            <a:off x="878540" y="1497106"/>
            <a:ext cx="10668001" cy="525331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r>
              <a:rPr lang="zh-CN" altLang="en-US" sz="3600" smtClean="0"/>
              <a:t>         </a:t>
            </a:r>
            <a:r>
              <a:rPr lang="zh-CN" altLang="en-US" sz="4400" smtClean="0"/>
              <a:t>一是天大的事故都是芝麻点的小事引起的；</a:t>
            </a:r>
            <a:endParaRPr lang="en-US" altLang="zh-CN" sz="4400" smtClean="0"/>
          </a:p>
          <a:p>
            <a:pPr algn="just"/>
            <a:r>
              <a:rPr lang="en-US" altLang="zh-CN" sz="4400" smtClean="0"/>
              <a:t>         </a:t>
            </a:r>
            <a:r>
              <a:rPr lang="zh-CN" altLang="en-US" sz="4400" smtClean="0"/>
              <a:t>二是衡量一种管理方法好坏的重要标准是，看你的管理方法是否尊重人的本能和本性。</a:t>
            </a:r>
            <a:endParaRPr lang="en-US" altLang="zh-CN" sz="4400" smtClean="0"/>
          </a:p>
          <a:p>
            <a:pPr algn="just"/>
            <a:r>
              <a:rPr lang="en-US" altLang="zh-CN" sz="4400" smtClean="0"/>
              <a:t>         </a:t>
            </a:r>
            <a:endParaRPr lang="en-US" altLang="zh-CN" sz="4400" dirty="0"/>
          </a:p>
        </p:txBody>
      </p:sp>
    </p:spTree>
    <p:extLst>
      <p:ext uri="{BB962C8B-B14F-4D97-AF65-F5344CB8AC3E}">
        <p14:creationId xmlns:p14="http://schemas.microsoft.com/office/powerpoint/2010/main" val="4229515126"/>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3434" cy="6858000"/>
          </a:xfrm>
          <a:prstGeom prst="rect">
            <a:avLst/>
          </a:prstGeom>
        </p:spPr>
      </p:pic>
      <p:sp>
        <p:nvSpPr>
          <p:cNvPr id="3" name="标题 1"/>
          <p:cNvSpPr txBox="1">
            <a:spLocks/>
          </p:cNvSpPr>
          <p:nvPr/>
        </p:nvSpPr>
        <p:spPr>
          <a:xfrm>
            <a:off x="2910395" y="429863"/>
            <a:ext cx="6568455" cy="98681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zh-CN" altLang="en-US" b="1" dirty="0" smtClean="0"/>
              <a:t>安全生产现状分析</a:t>
            </a:r>
          </a:p>
        </p:txBody>
      </p:sp>
      <p:sp>
        <p:nvSpPr>
          <p:cNvPr id="4" name="内容占位符 2"/>
          <p:cNvSpPr txBox="1">
            <a:spLocks/>
          </p:cNvSpPr>
          <p:nvPr/>
        </p:nvSpPr>
        <p:spPr>
          <a:xfrm>
            <a:off x="1846730" y="2151530"/>
            <a:ext cx="8211671" cy="44117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zh-CN" altLang="en-US" sz="4800" smtClean="0"/>
              <a:t>        </a:t>
            </a:r>
            <a:r>
              <a:rPr lang="zh-CN" altLang="en-US" sz="5400" smtClean="0"/>
              <a:t>一是重视与蒙昧共存；</a:t>
            </a:r>
            <a:endParaRPr lang="en-US" altLang="zh-CN" sz="5400" smtClean="0"/>
          </a:p>
          <a:p>
            <a:r>
              <a:rPr lang="en-US" altLang="zh-CN" sz="5400" smtClean="0"/>
              <a:t>        </a:t>
            </a:r>
            <a:r>
              <a:rPr lang="zh-CN" altLang="en-US" sz="5400" smtClean="0"/>
              <a:t>二是</a:t>
            </a:r>
            <a:r>
              <a:rPr lang="zh-CN" altLang="en-US" sz="5400" smtClean="0">
                <a:solidFill>
                  <a:srgbClr val="FF0000"/>
                </a:solidFill>
              </a:rPr>
              <a:t>治</a:t>
            </a:r>
            <a:r>
              <a:rPr lang="zh-CN" altLang="en-US" sz="5400" smtClean="0"/>
              <a:t>患与</a:t>
            </a:r>
            <a:r>
              <a:rPr lang="zh-CN" altLang="en-US" sz="5400" smtClean="0">
                <a:solidFill>
                  <a:srgbClr val="FF0000"/>
                </a:solidFill>
              </a:rPr>
              <a:t>制</a:t>
            </a:r>
            <a:r>
              <a:rPr lang="zh-CN" altLang="en-US" sz="5400" smtClean="0"/>
              <a:t>患并行；</a:t>
            </a:r>
            <a:endParaRPr lang="en-US" altLang="zh-CN" sz="5400" smtClean="0"/>
          </a:p>
          <a:p>
            <a:r>
              <a:rPr lang="en-US" altLang="zh-CN" sz="5400" smtClean="0"/>
              <a:t>        </a:t>
            </a:r>
            <a:r>
              <a:rPr lang="zh-CN" altLang="en-US" sz="5400" smtClean="0"/>
              <a:t>三是发展与安全相争；</a:t>
            </a:r>
            <a:endParaRPr lang="en-US" altLang="zh-CN" sz="5400" smtClean="0"/>
          </a:p>
          <a:p>
            <a:r>
              <a:rPr lang="en-US" altLang="zh-CN" sz="5400" smtClean="0"/>
              <a:t>        </a:t>
            </a:r>
            <a:endParaRPr lang="en-US" altLang="zh-CN" sz="5400" dirty="0"/>
          </a:p>
        </p:txBody>
      </p:sp>
    </p:spTree>
    <p:extLst>
      <p:ext uri="{BB962C8B-B14F-4D97-AF65-F5344CB8AC3E}">
        <p14:creationId xmlns:p14="http://schemas.microsoft.com/office/powerpoint/2010/main" val="2684719448"/>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3434" cy="6858000"/>
          </a:xfrm>
          <a:prstGeom prst="rect">
            <a:avLst/>
          </a:prstGeom>
        </p:spPr>
      </p:pic>
      <p:sp>
        <p:nvSpPr>
          <p:cNvPr id="3" name="标题 1"/>
          <p:cNvSpPr txBox="1">
            <a:spLocks/>
          </p:cNvSpPr>
          <p:nvPr/>
        </p:nvSpPr>
        <p:spPr>
          <a:xfrm>
            <a:off x="2026022" y="179295"/>
            <a:ext cx="9825318" cy="98611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zh-CN" altLang="en-US" sz="5400" b="1" smtClean="0"/>
              <a:t>送给大家几点个人的工作体会</a:t>
            </a:r>
            <a:endParaRPr lang="zh-CN" altLang="en-US" sz="5400" b="1" dirty="0"/>
          </a:p>
        </p:txBody>
      </p:sp>
      <p:sp>
        <p:nvSpPr>
          <p:cNvPr id="4" name="内容占位符 2"/>
          <p:cNvSpPr txBox="1">
            <a:spLocks/>
          </p:cNvSpPr>
          <p:nvPr/>
        </p:nvSpPr>
        <p:spPr>
          <a:xfrm>
            <a:off x="695459" y="1410113"/>
            <a:ext cx="10657899" cy="5585012"/>
          </a:xfrm>
          <a:prstGeom prst="rect">
            <a:avLst/>
          </a:prstGeom>
        </p:spPr>
        <p:txBody>
          <a:bodyPr vert="horz" lIns="91440" tIns="45720" rIns="91440" bIns="45720" rtlCol="0">
            <a:normAutofit fontScale="850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r>
              <a:rPr lang="zh-CN" altLang="en-US" sz="3600" smtClean="0"/>
              <a:t>           </a:t>
            </a:r>
            <a:r>
              <a:rPr lang="zh-CN" altLang="en-US" sz="4400" smtClean="0"/>
              <a:t>一是天大的事故都是芝麻点的小事引起的；</a:t>
            </a:r>
            <a:endParaRPr lang="en-US" altLang="zh-CN" sz="4400" smtClean="0"/>
          </a:p>
          <a:p>
            <a:pPr algn="just"/>
            <a:r>
              <a:rPr lang="en-US" altLang="zh-CN" sz="4400" smtClean="0"/>
              <a:t>         </a:t>
            </a:r>
            <a:r>
              <a:rPr lang="zh-CN" altLang="en-US" sz="4400" smtClean="0"/>
              <a:t>二是衡量一种管理方法好坏的重要标准是，看你的管理方法是否尊重人的本能和本性。</a:t>
            </a:r>
            <a:endParaRPr lang="en-US" altLang="zh-CN" sz="4400" smtClean="0"/>
          </a:p>
          <a:p>
            <a:pPr algn="just"/>
            <a:r>
              <a:rPr lang="en-US" altLang="zh-CN" sz="4400" smtClean="0"/>
              <a:t>         </a:t>
            </a:r>
            <a:r>
              <a:rPr lang="zh-CN" altLang="en-US" sz="4400" smtClean="0"/>
              <a:t>三是安全管理已经成为企业的核心竞争力之一；</a:t>
            </a:r>
            <a:endParaRPr lang="en-US" altLang="zh-CN" sz="4400" smtClean="0"/>
          </a:p>
          <a:p>
            <a:pPr algn="just"/>
            <a:r>
              <a:rPr lang="en-US" altLang="zh-CN" sz="4400" smtClean="0"/>
              <a:t>         </a:t>
            </a:r>
            <a:r>
              <a:rPr lang="zh-CN" altLang="en-US" sz="4400" smtClean="0"/>
              <a:t>人类社会发展的历史就是人类在弥补人类自身本能不足的同时，不断完善安全设施的过程，企业的发展也如此，企业产品的安全性能将决定产品的市场占有率，也将决定该企业的生存空间。</a:t>
            </a:r>
            <a:endParaRPr lang="en-US" altLang="zh-CN" sz="4400" smtClean="0"/>
          </a:p>
          <a:p>
            <a:pPr algn="just"/>
            <a:r>
              <a:rPr lang="en-US" altLang="zh-CN" sz="4400" smtClean="0"/>
              <a:t>         </a:t>
            </a:r>
            <a:r>
              <a:rPr lang="zh-CN" altLang="en-US" sz="4400" smtClean="0"/>
              <a:t>安全是目标、是一切工作基础，质量、成本、数量都是手段和过程，外观只是衣服而已。</a:t>
            </a:r>
            <a:endParaRPr lang="en-US" altLang="zh-CN" sz="4400" dirty="0"/>
          </a:p>
        </p:txBody>
      </p:sp>
    </p:spTree>
    <p:extLst>
      <p:ext uri="{BB962C8B-B14F-4D97-AF65-F5344CB8AC3E}">
        <p14:creationId xmlns:p14="http://schemas.microsoft.com/office/powerpoint/2010/main" val="3667356551"/>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3434" cy="6858000"/>
          </a:xfrm>
          <a:prstGeom prst="rect">
            <a:avLst/>
          </a:prstGeom>
        </p:spPr>
      </p:pic>
      <p:sp>
        <p:nvSpPr>
          <p:cNvPr id="3" name="标题 1"/>
          <p:cNvSpPr txBox="1">
            <a:spLocks/>
          </p:cNvSpPr>
          <p:nvPr/>
        </p:nvSpPr>
        <p:spPr>
          <a:xfrm>
            <a:off x="965686" y="589990"/>
            <a:ext cx="10544175" cy="97155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zh-CN" altLang="en-US" b="1" dirty="0" smtClean="0"/>
              <a:t>生产经营单位的安全生产现状</a:t>
            </a:r>
          </a:p>
        </p:txBody>
      </p:sp>
      <p:sp>
        <p:nvSpPr>
          <p:cNvPr id="4" name="内容占位符 2"/>
          <p:cNvSpPr txBox="1">
            <a:spLocks/>
          </p:cNvSpPr>
          <p:nvPr/>
        </p:nvSpPr>
        <p:spPr>
          <a:xfrm>
            <a:off x="1846730" y="2151530"/>
            <a:ext cx="8211671" cy="44117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zh-CN" altLang="en-US" sz="4800" smtClean="0"/>
              <a:t>        </a:t>
            </a:r>
            <a:r>
              <a:rPr lang="zh-CN" altLang="en-US" sz="5400" smtClean="0"/>
              <a:t>一是重视与蒙昧共存；</a:t>
            </a:r>
            <a:endParaRPr lang="en-US" altLang="zh-CN" sz="5400" smtClean="0"/>
          </a:p>
          <a:p>
            <a:r>
              <a:rPr lang="en-US" altLang="zh-CN" sz="5400" smtClean="0"/>
              <a:t>        </a:t>
            </a:r>
            <a:r>
              <a:rPr lang="zh-CN" altLang="en-US" sz="5400" smtClean="0"/>
              <a:t>二是</a:t>
            </a:r>
            <a:r>
              <a:rPr lang="zh-CN" altLang="en-US" sz="5400" smtClean="0">
                <a:solidFill>
                  <a:srgbClr val="FF0000"/>
                </a:solidFill>
              </a:rPr>
              <a:t>治</a:t>
            </a:r>
            <a:r>
              <a:rPr lang="zh-CN" altLang="en-US" sz="5400" smtClean="0"/>
              <a:t>患与</a:t>
            </a:r>
            <a:r>
              <a:rPr lang="zh-CN" altLang="en-US" sz="5400" smtClean="0">
                <a:solidFill>
                  <a:srgbClr val="FF0000"/>
                </a:solidFill>
              </a:rPr>
              <a:t>制</a:t>
            </a:r>
            <a:r>
              <a:rPr lang="zh-CN" altLang="en-US" sz="5400" smtClean="0"/>
              <a:t>患并行；</a:t>
            </a:r>
            <a:endParaRPr lang="en-US" altLang="zh-CN" sz="5400" smtClean="0"/>
          </a:p>
          <a:p>
            <a:r>
              <a:rPr lang="en-US" altLang="zh-CN" sz="5400" smtClean="0"/>
              <a:t>        </a:t>
            </a:r>
            <a:r>
              <a:rPr lang="zh-CN" altLang="en-US" sz="5400" smtClean="0"/>
              <a:t>三是发展与安全相争；</a:t>
            </a:r>
            <a:endParaRPr lang="en-US" altLang="zh-CN" sz="5400" smtClean="0"/>
          </a:p>
          <a:p>
            <a:r>
              <a:rPr lang="en-US" altLang="zh-CN" sz="5400" smtClean="0"/>
              <a:t>        </a:t>
            </a:r>
            <a:r>
              <a:rPr lang="zh-CN" altLang="en-US" sz="5400" smtClean="0"/>
              <a:t>四是言高与法疏紧随。</a:t>
            </a:r>
            <a:endParaRPr lang="en-US" altLang="zh-CN" sz="5400" dirty="0"/>
          </a:p>
        </p:txBody>
      </p:sp>
    </p:spTree>
    <p:extLst>
      <p:ext uri="{BB962C8B-B14F-4D97-AF65-F5344CB8AC3E}">
        <p14:creationId xmlns:p14="http://schemas.microsoft.com/office/powerpoint/2010/main" val="2721956007"/>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3434" cy="6858000"/>
          </a:xfrm>
          <a:prstGeom prst="rect">
            <a:avLst/>
          </a:prstGeom>
        </p:spPr>
      </p:pic>
      <p:sp>
        <p:nvSpPr>
          <p:cNvPr id="3" name="标题 1"/>
          <p:cNvSpPr txBox="1">
            <a:spLocks/>
          </p:cNvSpPr>
          <p:nvPr/>
        </p:nvSpPr>
        <p:spPr>
          <a:xfrm>
            <a:off x="1433593" y="398237"/>
            <a:ext cx="9825318" cy="98611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zh-CN" altLang="en-US" sz="5400" b="1" smtClean="0"/>
              <a:t>送给大家几点个人的工作体会</a:t>
            </a:r>
            <a:endParaRPr lang="zh-CN" altLang="en-US" sz="5400" b="1" dirty="0"/>
          </a:p>
        </p:txBody>
      </p:sp>
      <p:sp>
        <p:nvSpPr>
          <p:cNvPr id="4" name="内容占位符 2"/>
          <p:cNvSpPr txBox="1">
            <a:spLocks/>
          </p:cNvSpPr>
          <p:nvPr/>
        </p:nvSpPr>
        <p:spPr>
          <a:xfrm>
            <a:off x="878540" y="1819078"/>
            <a:ext cx="10668001" cy="5253319"/>
          </a:xfrm>
          <a:prstGeom prst="rect">
            <a:avLst/>
          </a:prstGeom>
        </p:spPr>
        <p:txBody>
          <a:bodyPr vert="horz" lIns="91440" tIns="45720" rIns="91440" bIns="45720" rtlCol="0">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r>
              <a:rPr lang="zh-CN" altLang="en-US" sz="3600" smtClean="0"/>
              <a:t>         </a:t>
            </a:r>
            <a:r>
              <a:rPr lang="zh-CN" altLang="en-US" sz="4400" smtClean="0"/>
              <a:t>一是天大的事故都是芝麻点的小事引起的；</a:t>
            </a:r>
            <a:endParaRPr lang="en-US" altLang="zh-CN" sz="4400" smtClean="0"/>
          </a:p>
          <a:p>
            <a:pPr algn="just"/>
            <a:r>
              <a:rPr lang="en-US" altLang="zh-CN" sz="4400" smtClean="0"/>
              <a:t>         </a:t>
            </a:r>
            <a:r>
              <a:rPr lang="zh-CN" altLang="en-US" sz="4400" smtClean="0"/>
              <a:t>二是衡量一种管理方法好坏的重要标准是，看你的管理方法是否尊重人的本能和本性。</a:t>
            </a:r>
            <a:endParaRPr lang="en-US" altLang="zh-CN" sz="4400" smtClean="0"/>
          </a:p>
          <a:p>
            <a:pPr algn="just"/>
            <a:r>
              <a:rPr lang="en-US" altLang="zh-CN" sz="4400" smtClean="0"/>
              <a:t>         </a:t>
            </a:r>
            <a:r>
              <a:rPr lang="zh-CN" altLang="en-US" sz="4400" smtClean="0"/>
              <a:t>三是安全管理要成为企业的核心竞争力之一；</a:t>
            </a:r>
            <a:endParaRPr lang="en-US" altLang="zh-CN" sz="4400" smtClean="0"/>
          </a:p>
          <a:p>
            <a:pPr algn="just"/>
            <a:r>
              <a:rPr lang="en-US" altLang="zh-CN" sz="4400" smtClean="0"/>
              <a:t>         </a:t>
            </a:r>
            <a:r>
              <a:rPr lang="zh-CN" altLang="en-US" sz="4400" smtClean="0"/>
              <a:t>四是安全生产不仅仅是一项工作，而是人类的基本生存能力，是一种生活习惯。</a:t>
            </a:r>
            <a:endParaRPr lang="en-US" altLang="zh-CN" sz="4400" dirty="0"/>
          </a:p>
        </p:txBody>
      </p:sp>
    </p:spTree>
    <p:extLst>
      <p:ext uri="{BB962C8B-B14F-4D97-AF65-F5344CB8AC3E}">
        <p14:creationId xmlns:p14="http://schemas.microsoft.com/office/powerpoint/2010/main" val="1379963974"/>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3434" cy="6858000"/>
          </a:xfrm>
          <a:prstGeom prst="rect">
            <a:avLst/>
          </a:prstGeom>
        </p:spPr>
      </p:pic>
      <p:sp>
        <p:nvSpPr>
          <p:cNvPr id="3" name="Rectangle 3"/>
          <p:cNvSpPr txBox="1">
            <a:spLocks noRot="1" noChangeArrowheads="1"/>
          </p:cNvSpPr>
          <p:nvPr/>
        </p:nvSpPr>
        <p:spPr>
          <a:xfrm>
            <a:off x="555812" y="1255059"/>
            <a:ext cx="10797988" cy="494851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buFont typeface="Wingdings" panose="05000000000000000000" pitchFamily="2" charset="2"/>
              <a:buNone/>
              <a:defRPr/>
            </a:pPr>
            <a:r>
              <a:rPr lang="zh-CN" altLang="en-US" sz="6600" smtClean="0">
                <a:ea typeface="黑体" pitchFamily="49" charset="-122"/>
              </a:rPr>
              <a:t>         生产经营场所</a:t>
            </a:r>
            <a:r>
              <a:rPr lang="zh-CN" altLang="en-US" sz="6000" smtClean="0">
                <a:ea typeface="黑体" pitchFamily="49" charset="-122"/>
              </a:rPr>
              <a:t>事故高发、频发的主要原因是广大民众和管理者的</a:t>
            </a:r>
            <a:r>
              <a:rPr lang="zh-CN" altLang="en-US" sz="6000" smtClean="0">
                <a:solidFill>
                  <a:srgbClr val="FF0000"/>
                </a:solidFill>
                <a:ea typeface="黑体" pitchFamily="49" charset="-122"/>
              </a:rPr>
              <a:t>安全意识落后</a:t>
            </a:r>
            <a:r>
              <a:rPr lang="zh-CN" altLang="en-US" sz="6000" smtClean="0">
                <a:ea typeface="黑体" pitchFamily="49" charset="-122"/>
              </a:rPr>
              <a:t>，从而导致</a:t>
            </a:r>
            <a:r>
              <a:rPr lang="zh-CN" altLang="en-US" sz="6000" smtClean="0">
                <a:solidFill>
                  <a:srgbClr val="FF0000"/>
                </a:solidFill>
                <a:ea typeface="黑体" pitchFamily="49" charset="-122"/>
              </a:rPr>
              <a:t>安全事故隐患普遍存在。</a:t>
            </a:r>
            <a:r>
              <a:rPr lang="zh-CN" altLang="en-US" sz="6000" smtClean="0">
                <a:ea typeface="黑体" pitchFamily="49" charset="-122"/>
              </a:rPr>
              <a:t>安全事故</a:t>
            </a:r>
            <a:r>
              <a:rPr lang="zh-CN" altLang="en-US" sz="6000" smtClean="0">
                <a:solidFill>
                  <a:srgbClr val="FF0000"/>
                </a:solidFill>
                <a:ea typeface="黑体" pitchFamily="49" charset="-122"/>
              </a:rPr>
              <a:t>随时随地</a:t>
            </a:r>
            <a:r>
              <a:rPr lang="zh-CN" altLang="en-US" sz="6000" smtClean="0">
                <a:ea typeface="黑体" pitchFamily="49" charset="-122"/>
              </a:rPr>
              <a:t>可能发生。</a:t>
            </a:r>
          </a:p>
          <a:p>
            <a:pPr>
              <a:buFont typeface="Wingdings" panose="05000000000000000000" pitchFamily="2" charset="2"/>
              <a:buNone/>
              <a:defRPr/>
            </a:pPr>
            <a:endParaRPr lang="zh-CN" altLang="en-US" sz="6600" b="1" dirty="0">
              <a:solidFill>
                <a:srgbClr val="FF6600"/>
              </a:solidFill>
              <a:effectLst>
                <a:outerShdw blurRad="38100" dist="38100" dir="2700000" algn="tl">
                  <a:srgbClr val="C0C0C0"/>
                </a:outerShdw>
              </a:effectLst>
              <a:ea typeface="隶书" pitchFamily="49" charset="-122"/>
            </a:endParaRPr>
          </a:p>
        </p:txBody>
      </p:sp>
    </p:spTree>
    <p:extLst>
      <p:ext uri="{BB962C8B-B14F-4D97-AF65-F5344CB8AC3E}">
        <p14:creationId xmlns:p14="http://schemas.microsoft.com/office/powerpoint/2010/main" val="2671738161"/>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3434" cy="6858000"/>
          </a:xfrm>
          <a:prstGeom prst="rect">
            <a:avLst/>
          </a:prstGeom>
        </p:spPr>
      </p:pic>
      <p:sp>
        <p:nvSpPr>
          <p:cNvPr id="3" name="标题 1"/>
          <p:cNvSpPr txBox="1">
            <a:spLocks/>
          </p:cNvSpPr>
          <p:nvPr/>
        </p:nvSpPr>
        <p:spPr>
          <a:xfrm>
            <a:off x="1752601" y="381000"/>
            <a:ext cx="8721435" cy="2129444"/>
          </a:xfrm>
          <a:prstGeom prst="rect">
            <a:avLst/>
          </a:prstGeom>
        </p:spPr>
        <p:txBody>
          <a:bodyPr vert="horz" lIns="91440" tIns="45720" rIns="91440" bIns="45720" rtlCol="0" anchor="b">
            <a:normAutofit fontScale="85000" lnSpcReduction="10000"/>
          </a:bodyPr>
          <a:lstStyle/>
          <a:p>
            <a:pPr marL="0" marR="0" lvl="0" indent="0" algn="just" defTabSz="914400" rtl="0" eaLnBrk="1" fontAlgn="auto" latinLnBrk="0" hangingPunct="1">
              <a:lnSpc>
                <a:spcPct val="90000"/>
              </a:lnSpc>
              <a:spcBef>
                <a:spcPct val="0"/>
              </a:spcBef>
              <a:spcAft>
                <a:spcPts val="0"/>
              </a:spcAft>
              <a:buClrTx/>
              <a:buSzTx/>
              <a:buFontTx/>
              <a:buNone/>
              <a:tabLst/>
              <a:defRPr/>
            </a:pPr>
            <a:r>
              <a:rPr kumimoji="0" lang="zh-CN" altLang="en-US" sz="6000" b="0" i="0" u="none" strike="noStrike" kern="1200" cap="none" spc="0" normalizeH="0" baseline="0" noProof="0" smtClean="0">
                <a:ln>
                  <a:noFill/>
                </a:ln>
                <a:solidFill>
                  <a:schemeClr val="tx1"/>
                </a:solidFill>
                <a:effectLst/>
                <a:uLnTx/>
                <a:uFillTx/>
                <a:latin typeface="+mj-lt"/>
                <a:ea typeface="+mj-ea"/>
                <a:cs typeface="+mj-cs"/>
              </a:rPr>
              <a:t>       意识看不见、摸不着、甚至还感觉不到，存在于每个人的头脑里面，无法事先预知。</a:t>
            </a:r>
            <a:endParaRPr kumimoji="0" lang="zh-CN" altLang="en-US" sz="60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4" name="内容占位符 2"/>
          <p:cNvSpPr txBox="1">
            <a:spLocks/>
          </p:cNvSpPr>
          <p:nvPr/>
        </p:nvSpPr>
        <p:spPr>
          <a:xfrm>
            <a:off x="1828800" y="2743201"/>
            <a:ext cx="8540750" cy="4270375"/>
          </a:xfrm>
          <a:prstGeom prst="rect">
            <a:avLst/>
          </a:prstGeom>
        </p:spPr>
        <p:txBody>
          <a:bodyPr vert="horz" lIns="91440" tIns="45720" rIns="91440" bIns="45720" rtlCol="0">
            <a:normAutofit/>
          </a:bodyPr>
          <a:lstStyle/>
          <a:p>
            <a:pPr marL="0" marR="0" lvl="0" indent="0" algn="ctr" defTabSz="914400" rtl="0" eaLnBrk="1" fontAlgn="auto" latinLnBrk="0" hangingPunct="1">
              <a:lnSpc>
                <a:spcPct val="90000"/>
              </a:lnSpc>
              <a:spcBef>
                <a:spcPts val="1000"/>
              </a:spcBef>
              <a:spcAft>
                <a:spcPts val="0"/>
              </a:spcAft>
              <a:buClrTx/>
              <a:buSzTx/>
              <a:buFont typeface="Wingdings" panose="05000000000000000000" pitchFamily="2" charset="2"/>
              <a:buNone/>
              <a:tabLst/>
              <a:defRPr/>
            </a:pPr>
            <a:r>
              <a:rPr kumimoji="0" lang="zh-CN" altLang="en-US" sz="7200" b="1" i="0" u="none" strike="noStrike" kern="1200" cap="none" spc="0" normalizeH="0" baseline="0" noProof="0" smtClean="0">
                <a:ln>
                  <a:noFill/>
                </a:ln>
                <a:solidFill>
                  <a:srgbClr val="FF6600"/>
                </a:solidFill>
                <a:effectLst>
                  <a:outerShdw blurRad="38100" dist="38100" dir="2700000" algn="tl">
                    <a:srgbClr val="C0C0C0"/>
                  </a:outerShdw>
                </a:effectLst>
                <a:uLnTx/>
                <a:uFillTx/>
                <a:latin typeface="+mn-lt"/>
                <a:ea typeface="隶书" pitchFamily="49" charset="-122"/>
                <a:cs typeface="+mn-cs"/>
              </a:rPr>
              <a:t>意识指挥行为</a:t>
            </a:r>
          </a:p>
          <a:p>
            <a:pPr marL="0" marR="0" lvl="0" indent="0" algn="ctr" defTabSz="914400" rtl="0" eaLnBrk="1" fontAlgn="auto" latinLnBrk="0" hangingPunct="1">
              <a:lnSpc>
                <a:spcPct val="90000"/>
              </a:lnSpc>
              <a:spcBef>
                <a:spcPts val="1000"/>
              </a:spcBef>
              <a:spcAft>
                <a:spcPts val="0"/>
              </a:spcAft>
              <a:buClrTx/>
              <a:buSzTx/>
              <a:buFont typeface="Wingdings" panose="05000000000000000000" pitchFamily="2" charset="2"/>
              <a:buNone/>
              <a:tabLst/>
              <a:defRPr/>
            </a:pPr>
            <a:r>
              <a:rPr kumimoji="0" lang="zh-CN" altLang="en-US" sz="7200" b="1" i="0" u="none" strike="noStrike" kern="1200" cap="none" spc="0" normalizeH="0" baseline="0" noProof="0" smtClean="0">
                <a:ln>
                  <a:noFill/>
                </a:ln>
                <a:solidFill>
                  <a:srgbClr val="FF6600"/>
                </a:solidFill>
                <a:effectLst>
                  <a:outerShdw blurRad="38100" dist="38100" dir="2700000" algn="tl">
                    <a:srgbClr val="C0C0C0"/>
                  </a:outerShdw>
                </a:effectLst>
                <a:uLnTx/>
                <a:uFillTx/>
                <a:latin typeface="+mn-lt"/>
                <a:ea typeface="隶书" pitchFamily="49" charset="-122"/>
                <a:cs typeface="+mn-cs"/>
              </a:rPr>
              <a:t>行为养成习惯</a:t>
            </a:r>
          </a:p>
          <a:p>
            <a:pPr marL="0" marR="0" lvl="0" indent="0" algn="ctr" defTabSz="914400" rtl="0" eaLnBrk="1" fontAlgn="auto" latinLnBrk="0" hangingPunct="1">
              <a:lnSpc>
                <a:spcPct val="90000"/>
              </a:lnSpc>
              <a:spcBef>
                <a:spcPts val="1000"/>
              </a:spcBef>
              <a:spcAft>
                <a:spcPts val="0"/>
              </a:spcAft>
              <a:buClrTx/>
              <a:buSzTx/>
              <a:buFont typeface="Wingdings" panose="05000000000000000000" pitchFamily="2" charset="2"/>
              <a:buNone/>
              <a:tabLst/>
              <a:defRPr/>
            </a:pPr>
            <a:r>
              <a:rPr kumimoji="0" lang="zh-CN" altLang="en-US" sz="7200" b="1" i="0" u="none" strike="noStrike" kern="1200" cap="none" spc="0" normalizeH="0" baseline="0" noProof="0" smtClean="0">
                <a:ln>
                  <a:noFill/>
                </a:ln>
                <a:solidFill>
                  <a:srgbClr val="FF6600"/>
                </a:solidFill>
                <a:effectLst>
                  <a:outerShdw blurRad="38100" dist="38100" dir="2700000" algn="tl">
                    <a:srgbClr val="C0C0C0"/>
                  </a:outerShdw>
                </a:effectLst>
                <a:uLnTx/>
                <a:uFillTx/>
                <a:latin typeface="+mn-lt"/>
                <a:ea typeface="隶书" pitchFamily="49" charset="-122"/>
                <a:cs typeface="+mn-cs"/>
              </a:rPr>
              <a:t>习惯决定安全</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zh-CN" altLang="en-US" sz="66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663001206"/>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3434" cy="6858000"/>
          </a:xfrm>
          <a:prstGeom prst="rect">
            <a:avLst/>
          </a:prstGeom>
        </p:spPr>
      </p:pic>
      <p:sp>
        <p:nvSpPr>
          <p:cNvPr id="3" name="内容占位符 2"/>
          <p:cNvSpPr txBox="1">
            <a:spLocks/>
          </p:cNvSpPr>
          <p:nvPr/>
        </p:nvSpPr>
        <p:spPr>
          <a:xfrm>
            <a:off x="986117" y="1547961"/>
            <a:ext cx="10578353" cy="4858871"/>
          </a:xfrm>
          <a:prstGeom prst="rect">
            <a:avLst/>
          </a:prstGeom>
        </p:spPr>
        <p:txBody>
          <a:bodyPr vert="horz" lIns="91440" tIns="45720" rIns="91440" bIns="45720" rtlCol="0">
            <a:normAutofit lnSpcReduction="10000"/>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zh-CN" altLang="en-US" sz="4400" b="0" i="0" u="none" strike="noStrike" kern="1200" cap="none" spc="0" normalizeH="0" baseline="0" noProof="0" smtClean="0">
                <a:ln>
                  <a:noFill/>
                </a:ln>
                <a:solidFill>
                  <a:srgbClr val="FF0000"/>
                </a:solidFill>
                <a:effectLst/>
                <a:uLnTx/>
                <a:uFillTx/>
                <a:latin typeface="+mn-lt"/>
                <a:ea typeface="+mn-ea"/>
                <a:cs typeface="+mn-cs"/>
              </a:rPr>
              <a:t>是仅仅意识到危险吗？</a:t>
            </a:r>
            <a:endParaRPr kumimoji="0" lang="en-US" altLang="zh-CN" sz="4400" b="0" i="0" u="none" strike="noStrike" kern="1200" cap="none" spc="0" normalizeH="0" baseline="0" noProof="0" smtClean="0">
              <a:ln>
                <a:noFill/>
              </a:ln>
              <a:solidFill>
                <a:srgbClr val="FF0000"/>
              </a:solidFill>
              <a:effectLst/>
              <a:uLnTx/>
              <a:uFillTx/>
              <a:latin typeface="+mn-lt"/>
              <a:ea typeface="+mn-ea"/>
              <a:cs typeface="+mn-cs"/>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zh-CN" altLang="en-US" sz="3600" b="0" i="0" u="none" strike="noStrike" kern="1200" cap="none" spc="0" normalizeH="0" baseline="0" noProof="0" smtClean="0">
                <a:ln>
                  <a:noFill/>
                </a:ln>
                <a:solidFill>
                  <a:schemeClr val="tx1"/>
                </a:solidFill>
                <a:effectLst/>
                <a:uLnTx/>
                <a:uFillTx/>
                <a:latin typeface="+mn-lt"/>
                <a:ea typeface="+mn-ea"/>
                <a:cs typeface="+mn-cs"/>
              </a:rPr>
              <a:t>可是我们经常做很危险的事，没有出事啊。</a:t>
            </a:r>
            <a:endParaRPr kumimoji="0" lang="en-US" altLang="zh-CN" sz="3600" b="0" i="0" u="none" strike="noStrike" kern="1200" cap="none" spc="0" normalizeH="0" baseline="0" noProof="0" smtClean="0">
              <a:ln>
                <a:noFill/>
              </a:ln>
              <a:solidFill>
                <a:schemeClr val="tx1"/>
              </a:solidFill>
              <a:effectLst/>
              <a:uLnTx/>
              <a:uFillTx/>
              <a:latin typeface="+mn-lt"/>
              <a:ea typeface="+mn-ea"/>
              <a:cs typeface="+mn-cs"/>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zh-CN" altLang="en-US" sz="3600" b="0" i="0" u="none" strike="noStrike" kern="1200" cap="none" spc="0" normalizeH="0" baseline="0" noProof="0" smtClean="0">
                <a:ln>
                  <a:noFill/>
                </a:ln>
                <a:solidFill>
                  <a:schemeClr val="tx1"/>
                </a:solidFill>
                <a:effectLst/>
                <a:uLnTx/>
                <a:uFillTx/>
                <a:latin typeface="+mn-lt"/>
                <a:ea typeface="+mn-ea"/>
                <a:cs typeface="+mn-cs"/>
              </a:rPr>
              <a:t>我们也经常出入危险的地方，也没有出事啊。</a:t>
            </a:r>
            <a:endParaRPr kumimoji="0" lang="en-US" altLang="zh-CN" sz="3600" b="0" i="0" u="none" strike="noStrike" kern="1200" cap="none" spc="0" normalizeH="0" baseline="0" noProof="0" smtClean="0">
              <a:ln>
                <a:noFill/>
              </a:ln>
              <a:solidFill>
                <a:schemeClr val="tx1"/>
              </a:solidFill>
              <a:effectLst/>
              <a:uLnTx/>
              <a:uFillTx/>
              <a:latin typeface="+mn-lt"/>
              <a:ea typeface="+mn-ea"/>
              <a:cs typeface="+mn-cs"/>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zh-CN" altLang="en-US" sz="3600" b="0" i="0" u="none" strike="noStrike" kern="1200" cap="none" spc="0" normalizeH="0" baseline="0" noProof="0" smtClean="0">
                <a:ln>
                  <a:noFill/>
                </a:ln>
                <a:solidFill>
                  <a:schemeClr val="tx1"/>
                </a:solidFill>
                <a:effectLst/>
                <a:uLnTx/>
                <a:uFillTx/>
                <a:latin typeface="+mn-lt"/>
                <a:ea typeface="+mn-ea"/>
                <a:cs typeface="+mn-cs"/>
              </a:rPr>
              <a:t>我们天天跟危险的物资在一起，从来没出事啊。</a:t>
            </a:r>
            <a:endParaRPr kumimoji="0" lang="en-US" altLang="zh-CN" sz="3600" b="0" i="0" u="none" strike="noStrike" kern="1200" cap="none" spc="0" normalizeH="0" baseline="0" noProof="0" smtClean="0">
              <a:ln>
                <a:noFill/>
              </a:ln>
              <a:solidFill>
                <a:schemeClr val="tx1"/>
              </a:solidFill>
              <a:effectLst/>
              <a:uLnTx/>
              <a:uFillTx/>
              <a:latin typeface="+mn-lt"/>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zh-CN" altLang="en-US" sz="3600" b="0" i="0" u="none" strike="noStrike" kern="1200" cap="none" spc="0" normalizeH="0" baseline="0" noProof="0" smtClean="0">
                <a:ln>
                  <a:noFill/>
                </a:ln>
                <a:solidFill>
                  <a:srgbClr val="FF0000"/>
                </a:solidFill>
                <a:effectLst/>
                <a:uLnTx/>
                <a:uFillTx/>
                <a:latin typeface="+mn-lt"/>
                <a:ea typeface="+mn-ea"/>
                <a:cs typeface="+mn-cs"/>
              </a:rPr>
              <a:t>所以你说的危险，对我来讲不是。</a:t>
            </a:r>
            <a:endParaRPr kumimoji="0" lang="en-US" altLang="zh-CN" sz="3600" b="0" i="0" u="none" strike="noStrike" kern="1200" cap="none" spc="0" normalizeH="0" baseline="0" noProof="0" smtClean="0">
              <a:ln>
                <a:noFill/>
              </a:ln>
              <a:solidFill>
                <a:srgbClr val="FF0000"/>
              </a:solidFill>
              <a:effectLst/>
              <a:uLnTx/>
              <a:uFillTx/>
              <a:latin typeface="+mn-lt"/>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zh-CN" altLang="en-US" sz="3600" b="0" i="0" u="none" strike="noStrike" kern="1200" cap="none" spc="0" normalizeH="0" baseline="0" noProof="0" smtClean="0">
                <a:ln>
                  <a:noFill/>
                </a:ln>
                <a:solidFill>
                  <a:srgbClr val="FF0000"/>
                </a:solidFill>
                <a:effectLst/>
                <a:uLnTx/>
                <a:uFillTx/>
                <a:latin typeface="+mn-lt"/>
                <a:ea typeface="+mn-ea"/>
                <a:cs typeface="+mn-cs"/>
              </a:rPr>
              <a:t>所以你用危险来吓唬我，我不太相信。</a:t>
            </a:r>
            <a:endParaRPr kumimoji="0" lang="en-US" altLang="zh-CN" sz="3600" b="0" i="0" u="none" strike="noStrike" kern="1200" cap="none" spc="0" normalizeH="0" baseline="0" noProof="0" smtClean="0">
              <a:ln>
                <a:noFill/>
              </a:ln>
              <a:solidFill>
                <a:srgbClr val="FF0000"/>
              </a:solidFill>
              <a:effectLst/>
              <a:uLnTx/>
              <a:uFillTx/>
              <a:latin typeface="+mn-lt"/>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zh-CN" altLang="en-US" sz="3600" b="0" i="0" u="none" strike="noStrike" kern="1200" cap="none" spc="0" normalizeH="0" baseline="0" noProof="0" smtClean="0">
                <a:ln>
                  <a:noFill/>
                </a:ln>
                <a:solidFill>
                  <a:srgbClr val="FF0000"/>
                </a:solidFill>
                <a:effectLst/>
                <a:uLnTx/>
                <a:uFillTx/>
                <a:latin typeface="+mn-lt"/>
                <a:ea typeface="+mn-ea"/>
                <a:cs typeface="+mn-cs"/>
              </a:rPr>
              <a:t>所以这么持续的强大宣传，依然没有效果。</a:t>
            </a:r>
            <a:endParaRPr kumimoji="0" lang="en-US" altLang="zh-CN" sz="3600" b="0" i="0" u="none" strike="noStrike" kern="1200" cap="none" spc="0" normalizeH="0" baseline="0" noProof="0" smtClean="0">
              <a:ln>
                <a:noFill/>
              </a:ln>
              <a:solidFill>
                <a:srgbClr val="FF0000"/>
              </a:solidFill>
              <a:effectLst/>
              <a:uLnTx/>
              <a:uFillTx/>
              <a:latin typeface="+mn-lt"/>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zh-CN" altLang="en-US" sz="3600" b="0" i="0" u="none" strike="noStrike" kern="1200" cap="none" spc="0" normalizeH="0" baseline="0" noProof="0" smtClean="0">
                <a:ln>
                  <a:noFill/>
                </a:ln>
                <a:solidFill>
                  <a:srgbClr val="FF0000"/>
                </a:solidFill>
                <a:effectLst/>
                <a:uLnTx/>
                <a:uFillTx/>
                <a:latin typeface="+mn-lt"/>
                <a:ea typeface="+mn-ea"/>
                <a:cs typeface="+mn-cs"/>
              </a:rPr>
              <a:t>所以事故依然会以无法预计的方式继续发生。</a:t>
            </a:r>
            <a:endParaRPr kumimoji="0" lang="en-US" altLang="zh-CN" sz="3600" b="0" i="0" u="none" strike="noStrike" kern="1200" cap="none" spc="0" normalizeH="0" baseline="0" noProof="0" smtClean="0">
              <a:ln>
                <a:noFill/>
              </a:ln>
              <a:solidFill>
                <a:srgbClr val="FF0000"/>
              </a:solidFill>
              <a:effectLst/>
              <a:uLnTx/>
              <a:uFillTx/>
              <a:latin typeface="+mn-lt"/>
              <a:ea typeface="+mn-ea"/>
              <a:cs typeface="+mn-cs"/>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zh-CN" altLang="en-US" sz="24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4" name="标题 1"/>
          <p:cNvSpPr txBox="1">
            <a:spLocks/>
          </p:cNvSpPr>
          <p:nvPr/>
        </p:nvSpPr>
        <p:spPr>
          <a:xfrm>
            <a:off x="2378418" y="315883"/>
            <a:ext cx="7538666" cy="991985"/>
          </a:xfrm>
          <a:prstGeom prst="rect">
            <a:avLst/>
          </a:prstGeom>
        </p:spPr>
        <p:txBody>
          <a:bodyPr vert="horz" lIns="91440" tIns="45720" rIns="91440" bIns="45720" rtlCol="0" anchor="b">
            <a:norm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zh-CN" altLang="en-US" sz="4800" b="0" i="0" u="none" strike="noStrike" kern="1200" cap="none" spc="0" normalizeH="0" baseline="0" noProof="0" smtClean="0">
                <a:ln>
                  <a:noFill/>
                </a:ln>
                <a:solidFill>
                  <a:schemeClr val="tx1"/>
                </a:solidFill>
                <a:effectLst/>
                <a:uLnTx/>
                <a:uFillTx/>
                <a:latin typeface="+mj-lt"/>
                <a:ea typeface="+mj-ea"/>
                <a:cs typeface="+mj-cs"/>
              </a:rPr>
              <a:t>安全意识到底要意识什么？</a:t>
            </a:r>
            <a:endParaRPr kumimoji="0" lang="zh-CN" altLang="en-US" sz="4800" b="0" i="0" u="none" strike="noStrike" kern="1200" cap="none" spc="0" normalizeH="0" baseline="0" noProof="0" dirty="0">
              <a:ln>
                <a:noFill/>
              </a:ln>
              <a:solidFill>
                <a:schemeClr val="tx1"/>
              </a:solidFill>
              <a:effectLst/>
              <a:uLnTx/>
              <a:uFillTx/>
              <a:latin typeface="+mj-lt"/>
              <a:ea typeface="+mj-ea"/>
              <a:cs typeface="+mj-cs"/>
            </a:endParaRPr>
          </a:p>
        </p:txBody>
      </p:sp>
    </p:spTree>
    <p:extLst>
      <p:ext uri="{BB962C8B-B14F-4D97-AF65-F5344CB8AC3E}">
        <p14:creationId xmlns:p14="http://schemas.microsoft.com/office/powerpoint/2010/main" val="3558428555"/>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3434" cy="6858000"/>
          </a:xfrm>
          <a:prstGeom prst="rect">
            <a:avLst/>
          </a:prstGeom>
        </p:spPr>
      </p:pic>
      <p:sp>
        <p:nvSpPr>
          <p:cNvPr id="3" name="内容占位符 2"/>
          <p:cNvSpPr txBox="1">
            <a:spLocks/>
          </p:cNvSpPr>
          <p:nvPr/>
        </p:nvSpPr>
        <p:spPr>
          <a:xfrm>
            <a:off x="753035" y="1685365"/>
            <a:ext cx="11026588" cy="4930588"/>
          </a:xfrm>
          <a:prstGeom prst="rect">
            <a:avLst/>
          </a:prstGeom>
        </p:spPr>
        <p:txBody>
          <a:bodyPr vert="horz" lIns="91440" tIns="45720" rIns="91440" bIns="45720" rtlCol="0">
            <a:normAutofit fontScale="92500"/>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zh-CN" altLang="en-US" sz="4000" b="0" i="0" u="none" strike="noStrike" kern="1200" cap="none" spc="0" normalizeH="0" baseline="0" noProof="0" smtClean="0">
                <a:ln>
                  <a:noFill/>
                </a:ln>
                <a:solidFill>
                  <a:srgbClr val="FF0000"/>
                </a:solidFill>
                <a:effectLst/>
                <a:uLnTx/>
                <a:uFillTx/>
                <a:latin typeface="+mn-lt"/>
                <a:ea typeface="+mn-ea"/>
                <a:cs typeface="+mn-cs"/>
              </a:rPr>
              <a:t>是仅仅意识到不能违章作业？</a:t>
            </a:r>
            <a:endParaRPr kumimoji="0" lang="en-US" altLang="zh-CN" sz="4000" b="0" i="0" u="none" strike="noStrike" kern="1200" cap="none" spc="0" normalizeH="0" baseline="0" noProof="0" smtClean="0">
              <a:ln>
                <a:noFill/>
              </a:ln>
              <a:solidFill>
                <a:srgbClr val="FF0000"/>
              </a:solidFill>
              <a:effectLst/>
              <a:uLnTx/>
              <a:uFillTx/>
              <a:latin typeface="+mn-lt"/>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zh-CN" altLang="en-US" sz="4000" b="0" i="0" u="none" strike="noStrike" kern="1200" cap="none" spc="0" normalizeH="0" baseline="0" noProof="0" smtClean="0">
                <a:ln>
                  <a:noFill/>
                </a:ln>
                <a:solidFill>
                  <a:srgbClr val="FF0000"/>
                </a:solidFill>
                <a:effectLst/>
                <a:uLnTx/>
                <a:uFillTx/>
                <a:latin typeface="+mn-lt"/>
                <a:ea typeface="+mn-ea"/>
                <a:cs typeface="+mn-cs"/>
              </a:rPr>
              <a:t>不能违规指挥吗？</a:t>
            </a:r>
            <a:endParaRPr kumimoji="0" lang="en-US" altLang="zh-CN" sz="4000" b="0" i="0" u="none" strike="noStrike" kern="1200" cap="none" spc="0" normalizeH="0" baseline="0" noProof="0" smtClean="0">
              <a:ln>
                <a:noFill/>
              </a:ln>
              <a:solidFill>
                <a:srgbClr val="FF0000"/>
              </a:solidFill>
              <a:effectLst/>
              <a:uLnTx/>
              <a:uFillTx/>
              <a:latin typeface="+mn-lt"/>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zh-CN" altLang="en-US" sz="4000" b="0" i="0" u="none" strike="noStrike" kern="1200" cap="none" spc="0" normalizeH="0" baseline="0" noProof="0" smtClean="0">
                <a:ln>
                  <a:noFill/>
                </a:ln>
                <a:solidFill>
                  <a:schemeClr val="tx1"/>
                </a:solidFill>
                <a:effectLst/>
                <a:uLnTx/>
                <a:uFillTx/>
                <a:latin typeface="+mn-lt"/>
                <a:ea typeface="+mn-ea"/>
                <a:cs typeface="+mn-cs"/>
              </a:rPr>
              <a:t>同样的，</a:t>
            </a:r>
            <a:endParaRPr kumimoji="0" lang="en-US" altLang="zh-CN" sz="4000" b="0" i="0" u="none" strike="noStrike" kern="1200" cap="none" spc="0" normalizeH="0" baseline="0" noProof="0" smtClean="0">
              <a:ln>
                <a:noFill/>
              </a:ln>
              <a:solidFill>
                <a:schemeClr val="tx1"/>
              </a:solidFill>
              <a:effectLst/>
              <a:uLnTx/>
              <a:uFillTx/>
              <a:latin typeface="+mn-lt"/>
              <a:ea typeface="+mn-ea"/>
              <a:cs typeface="+mn-cs"/>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zh-CN" altLang="en-US" sz="4000" b="0" i="0" u="none" strike="noStrike" kern="1200" cap="none" spc="0" normalizeH="0" baseline="0" noProof="0" smtClean="0">
                <a:ln>
                  <a:noFill/>
                </a:ln>
                <a:solidFill>
                  <a:schemeClr val="tx1"/>
                </a:solidFill>
                <a:effectLst/>
                <a:uLnTx/>
                <a:uFillTx/>
                <a:latin typeface="+mn-lt"/>
                <a:ea typeface="+mn-ea"/>
                <a:cs typeface="+mn-cs"/>
              </a:rPr>
              <a:t>         我也经常看到违章操作后没有出事故啊。</a:t>
            </a:r>
            <a:endParaRPr kumimoji="0" lang="en-US" altLang="zh-CN" sz="4000" b="0" i="0" u="none" strike="noStrike" kern="1200" cap="none" spc="0" normalizeH="0" baseline="0" noProof="0" smtClean="0">
              <a:ln>
                <a:noFill/>
              </a:ln>
              <a:solidFill>
                <a:schemeClr val="tx1"/>
              </a:solidFill>
              <a:effectLst/>
              <a:uLnTx/>
              <a:uFillTx/>
              <a:latin typeface="+mn-lt"/>
              <a:ea typeface="+mn-ea"/>
              <a:cs typeface="+mn-cs"/>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zh-CN" altLang="en-US" sz="4000" b="0" i="0" u="none" strike="noStrike" kern="1200" cap="none" spc="0" normalizeH="0" baseline="0" noProof="0" smtClean="0">
                <a:ln>
                  <a:noFill/>
                </a:ln>
                <a:solidFill>
                  <a:schemeClr val="tx1"/>
                </a:solidFill>
                <a:effectLst/>
                <a:uLnTx/>
                <a:uFillTx/>
                <a:latin typeface="+mn-lt"/>
                <a:ea typeface="+mn-ea"/>
                <a:cs typeface="+mn-cs"/>
              </a:rPr>
              <a:t>         甚至，我们还没有严格的规章制度，不知道安全的法律法规、安全技术标准的规定，也没有出事故啊。</a:t>
            </a:r>
            <a:endParaRPr kumimoji="0" lang="en-US" altLang="zh-CN" sz="4000" b="0" i="0" u="none" strike="noStrike" kern="1200" cap="none" spc="0" normalizeH="0" baseline="0" noProof="0" smtClean="0">
              <a:ln>
                <a:noFill/>
              </a:ln>
              <a:solidFill>
                <a:schemeClr val="tx1"/>
              </a:solidFill>
              <a:effectLst/>
              <a:uLnTx/>
              <a:uFillTx/>
              <a:latin typeface="+mn-lt"/>
              <a:ea typeface="+mn-ea"/>
              <a:cs typeface="+mn-cs"/>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altLang="zh-CN" sz="4000" b="0" i="0" u="none" strike="noStrike" kern="1200" cap="none" spc="0" normalizeH="0" baseline="0" noProof="0" smtClean="0">
                <a:ln>
                  <a:noFill/>
                </a:ln>
                <a:solidFill>
                  <a:schemeClr val="tx1"/>
                </a:solidFill>
                <a:effectLst/>
                <a:uLnTx/>
                <a:uFillTx/>
                <a:latin typeface="+mn-lt"/>
                <a:ea typeface="+mn-ea"/>
                <a:cs typeface="+mn-cs"/>
              </a:rPr>
              <a:t>         </a:t>
            </a:r>
            <a:r>
              <a:rPr kumimoji="0" lang="zh-CN" altLang="en-US" sz="4000" b="0" i="0" u="none" strike="noStrike" kern="1200" cap="none" spc="0" normalizeH="0" baseline="0" noProof="0" smtClean="0">
                <a:ln>
                  <a:noFill/>
                </a:ln>
                <a:solidFill>
                  <a:srgbClr val="FF0000"/>
                </a:solidFill>
                <a:effectLst/>
                <a:uLnTx/>
                <a:uFillTx/>
                <a:latin typeface="+mn-lt"/>
                <a:ea typeface="+mn-ea"/>
                <a:cs typeface="+mn-cs"/>
              </a:rPr>
              <a:t>所以，要我从这方面来意识，也不会有什么效果。</a:t>
            </a:r>
            <a:endParaRPr kumimoji="0" lang="zh-CN" altLang="en-US" sz="4000" b="0" i="0" u="none" strike="noStrike" kern="1200" cap="none" spc="0" normalizeH="0" baseline="0" noProof="0" dirty="0" smtClean="0">
              <a:ln>
                <a:noFill/>
              </a:ln>
              <a:solidFill>
                <a:srgbClr val="FF0000"/>
              </a:solidFill>
              <a:effectLst/>
              <a:uLnTx/>
              <a:uFillTx/>
              <a:latin typeface="+mn-lt"/>
              <a:ea typeface="+mn-ea"/>
              <a:cs typeface="+mn-cs"/>
            </a:endParaRPr>
          </a:p>
        </p:txBody>
      </p:sp>
      <p:sp>
        <p:nvSpPr>
          <p:cNvPr id="4" name="标题 1"/>
          <p:cNvSpPr txBox="1">
            <a:spLocks/>
          </p:cNvSpPr>
          <p:nvPr/>
        </p:nvSpPr>
        <p:spPr>
          <a:xfrm>
            <a:off x="2277687" y="315884"/>
            <a:ext cx="7673135" cy="979516"/>
          </a:xfrm>
          <a:prstGeom prst="rect">
            <a:avLst/>
          </a:prstGeom>
        </p:spPr>
        <p:txBody>
          <a:bodyPr vert="horz" lIns="91440" tIns="45720" rIns="91440" bIns="45720" rtlCol="0" anchor="b">
            <a:normAutofit fontScale="85000" lnSpcReduction="10000"/>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zh-CN" altLang="en-US" sz="6000" b="0" i="0" u="none" strike="noStrike" kern="1200" cap="none" spc="0" normalizeH="0" baseline="0" noProof="0" smtClean="0">
                <a:ln>
                  <a:noFill/>
                </a:ln>
                <a:solidFill>
                  <a:schemeClr val="tx1"/>
                </a:solidFill>
                <a:effectLst/>
                <a:uLnTx/>
                <a:uFillTx/>
                <a:latin typeface="+mj-lt"/>
                <a:ea typeface="+mj-ea"/>
                <a:cs typeface="+mj-cs"/>
              </a:rPr>
              <a:t>安全意识到底要意识什么？</a:t>
            </a:r>
            <a:endParaRPr kumimoji="0" lang="zh-CN" altLang="en-US" sz="6000" b="0" i="0" u="none" strike="noStrike" kern="1200" cap="none" spc="0" normalizeH="0" baseline="0" noProof="0" dirty="0" smtClean="0">
              <a:ln>
                <a:noFill/>
              </a:ln>
              <a:solidFill>
                <a:schemeClr val="tx1"/>
              </a:solidFill>
              <a:effectLst/>
              <a:uLnTx/>
              <a:uFillTx/>
              <a:latin typeface="+mj-lt"/>
              <a:ea typeface="+mj-ea"/>
              <a:cs typeface="+mj-cs"/>
            </a:endParaRPr>
          </a:p>
        </p:txBody>
      </p:sp>
    </p:spTree>
    <p:extLst>
      <p:ext uri="{BB962C8B-B14F-4D97-AF65-F5344CB8AC3E}">
        <p14:creationId xmlns:p14="http://schemas.microsoft.com/office/powerpoint/2010/main" val="2001717958"/>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3434" cy="6858000"/>
          </a:xfrm>
          <a:prstGeom prst="rect">
            <a:avLst/>
          </a:prstGeom>
        </p:spPr>
      </p:pic>
      <p:sp>
        <p:nvSpPr>
          <p:cNvPr id="3" name="内容占位符 2"/>
          <p:cNvSpPr txBox="1">
            <a:spLocks/>
          </p:cNvSpPr>
          <p:nvPr/>
        </p:nvSpPr>
        <p:spPr>
          <a:xfrm>
            <a:off x="484094" y="1586753"/>
            <a:ext cx="11170023" cy="5011271"/>
          </a:xfrm>
          <a:prstGeom prst="rect">
            <a:avLst/>
          </a:prstGeom>
        </p:spPr>
        <p:txBody>
          <a:bodyPr vert="horz" lIns="91440" tIns="45720" rIns="91440" bIns="45720" rtlCol="0">
            <a:norm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zh-CN" altLang="en-US" sz="4000" b="0" i="0" u="none" strike="noStrike" kern="1200" cap="none" spc="0" normalizeH="0" baseline="0" noProof="0" smtClean="0">
                <a:ln>
                  <a:noFill/>
                </a:ln>
                <a:solidFill>
                  <a:srgbClr val="FF0000"/>
                </a:solidFill>
                <a:effectLst/>
                <a:uLnTx/>
                <a:uFillTx/>
                <a:latin typeface="+mn-lt"/>
                <a:ea typeface="+mn-ea"/>
                <a:cs typeface="+mn-cs"/>
              </a:rPr>
              <a:t>是仅仅意识到没有安全投入吗？</a:t>
            </a:r>
            <a:endParaRPr kumimoji="0" lang="en-US" altLang="zh-CN" sz="4000" b="0" i="0" u="none" strike="noStrike" kern="1200" cap="none" spc="0" normalizeH="0" baseline="0" noProof="0" smtClean="0">
              <a:ln>
                <a:noFill/>
              </a:ln>
              <a:solidFill>
                <a:srgbClr val="FF0000"/>
              </a:solidFill>
              <a:effectLst/>
              <a:uLnTx/>
              <a:uFillTx/>
              <a:latin typeface="+mn-lt"/>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zh-CN" altLang="en-US" sz="4000" b="0" i="0" u="none" strike="noStrike" kern="1200" cap="none" spc="0" normalizeH="0" baseline="0" noProof="0" smtClean="0">
                <a:ln>
                  <a:noFill/>
                </a:ln>
                <a:solidFill>
                  <a:srgbClr val="FF0000"/>
                </a:solidFill>
                <a:effectLst/>
                <a:uLnTx/>
                <a:uFillTx/>
                <a:latin typeface="+mn-lt"/>
                <a:ea typeface="+mn-ea"/>
                <a:cs typeface="+mn-cs"/>
              </a:rPr>
              <a:t>没有完备的安全设施吗？</a:t>
            </a:r>
            <a:endParaRPr kumimoji="0" lang="en-US" altLang="zh-CN" sz="4000" b="0" i="0" u="none" strike="noStrike" kern="1200" cap="none" spc="0" normalizeH="0" baseline="0" noProof="0" smtClean="0">
              <a:ln>
                <a:noFill/>
              </a:ln>
              <a:solidFill>
                <a:srgbClr val="FF0000"/>
              </a:solidFill>
              <a:effectLst/>
              <a:uLnTx/>
              <a:uFillTx/>
              <a:latin typeface="+mn-lt"/>
              <a:ea typeface="+mn-ea"/>
              <a:cs typeface="+mn-cs"/>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zh-CN" altLang="en-US" sz="2400" b="0" i="0" u="none" strike="noStrike" kern="1200" cap="none" spc="0" normalizeH="0" baseline="0" noProof="0" smtClean="0">
                <a:ln>
                  <a:noFill/>
                </a:ln>
                <a:solidFill>
                  <a:schemeClr val="tx1"/>
                </a:solidFill>
                <a:effectLst/>
                <a:uLnTx/>
                <a:uFillTx/>
                <a:latin typeface="+mn-lt"/>
                <a:ea typeface="+mn-ea"/>
                <a:cs typeface="+mn-cs"/>
              </a:rPr>
              <a:t>           </a:t>
            </a:r>
            <a:r>
              <a:rPr kumimoji="0" lang="zh-CN" altLang="en-US" sz="3600" b="0" i="0" u="none" strike="noStrike" kern="1200" cap="none" spc="0" normalizeH="0" baseline="0" noProof="0" smtClean="0">
                <a:ln>
                  <a:noFill/>
                </a:ln>
                <a:solidFill>
                  <a:schemeClr val="tx1"/>
                </a:solidFill>
                <a:effectLst/>
                <a:uLnTx/>
                <a:uFillTx/>
                <a:latin typeface="+mn-lt"/>
                <a:ea typeface="+mn-ea"/>
                <a:cs typeface="+mn-cs"/>
              </a:rPr>
              <a:t>同样，很多企业从来没有安全投入，没有加强过安全设施设备的建设，没有出事故啊。</a:t>
            </a:r>
            <a:endParaRPr kumimoji="0" lang="en-US" altLang="zh-CN" sz="3600" b="0" i="0" u="none" strike="noStrike" kern="1200" cap="none" spc="0" normalizeH="0" baseline="0" noProof="0" smtClean="0">
              <a:ln>
                <a:noFill/>
              </a:ln>
              <a:solidFill>
                <a:schemeClr val="tx1"/>
              </a:solidFill>
              <a:effectLst/>
              <a:uLnTx/>
              <a:uFillTx/>
              <a:latin typeface="+mn-lt"/>
              <a:ea typeface="+mn-ea"/>
              <a:cs typeface="+mn-cs"/>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altLang="zh-CN" sz="3600" b="0" i="0" u="none" strike="noStrike" kern="1200" cap="none" spc="0" normalizeH="0" baseline="0" noProof="0" smtClean="0">
                <a:ln>
                  <a:noFill/>
                </a:ln>
                <a:solidFill>
                  <a:schemeClr val="tx1"/>
                </a:solidFill>
                <a:effectLst/>
                <a:uLnTx/>
                <a:uFillTx/>
                <a:latin typeface="+mn-lt"/>
                <a:ea typeface="+mn-ea"/>
                <a:cs typeface="+mn-cs"/>
              </a:rPr>
              <a:t>         </a:t>
            </a:r>
            <a:r>
              <a:rPr kumimoji="0" lang="zh-CN" altLang="en-US" sz="3600" b="0" i="0" u="none" strike="noStrike" kern="1200" cap="none" spc="0" normalizeH="0" baseline="0" noProof="0" smtClean="0">
                <a:ln>
                  <a:noFill/>
                </a:ln>
                <a:solidFill>
                  <a:schemeClr val="tx1"/>
                </a:solidFill>
                <a:effectLst/>
                <a:uLnTx/>
                <a:uFillTx/>
                <a:latin typeface="+mn-lt"/>
                <a:ea typeface="+mn-ea"/>
                <a:cs typeface="+mn-cs"/>
              </a:rPr>
              <a:t>而且很多企业在安全方面投入了大量的资金和人力，也出了大事故。</a:t>
            </a:r>
            <a:endParaRPr kumimoji="0" lang="en-US" altLang="zh-CN" sz="3600" b="0" i="0" u="none" strike="noStrike" kern="1200" cap="none" spc="0" normalizeH="0" baseline="0" noProof="0" smtClean="0">
              <a:ln>
                <a:noFill/>
              </a:ln>
              <a:solidFill>
                <a:schemeClr val="tx1"/>
              </a:solidFill>
              <a:effectLst/>
              <a:uLnTx/>
              <a:uFillTx/>
              <a:latin typeface="+mn-lt"/>
              <a:ea typeface="+mn-ea"/>
              <a:cs typeface="+mn-cs"/>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altLang="zh-CN" sz="3600" b="0" i="0" u="none" strike="noStrike" kern="1200" cap="none" spc="0" normalizeH="0" baseline="0" noProof="0" smtClean="0">
                <a:ln>
                  <a:noFill/>
                </a:ln>
                <a:solidFill>
                  <a:schemeClr val="tx1"/>
                </a:solidFill>
                <a:effectLst/>
                <a:uLnTx/>
                <a:uFillTx/>
                <a:latin typeface="+mn-lt"/>
                <a:ea typeface="+mn-ea"/>
                <a:cs typeface="+mn-cs"/>
              </a:rPr>
              <a:t>         </a:t>
            </a:r>
            <a:r>
              <a:rPr kumimoji="0" lang="zh-CN" altLang="en-US" sz="3600" b="0" i="0" u="none" strike="noStrike" kern="1200" cap="none" spc="0" normalizeH="0" baseline="0" noProof="0" smtClean="0">
                <a:ln>
                  <a:noFill/>
                </a:ln>
                <a:solidFill>
                  <a:srgbClr val="FF0000"/>
                </a:solidFill>
                <a:effectLst/>
                <a:uLnTx/>
                <a:uFillTx/>
                <a:latin typeface="+mn-lt"/>
                <a:ea typeface="+mn-ea"/>
                <a:cs typeface="+mn-cs"/>
              </a:rPr>
              <a:t>这并不能证明安全投入不需要，只能证明没有抓住关键，没有投到关键点上，没有解决根本的问题所在。</a:t>
            </a:r>
            <a:endParaRPr kumimoji="0" lang="en-US" altLang="zh-CN" sz="3600" b="0" i="0" u="none" strike="noStrike" kern="1200" cap="none" spc="0" normalizeH="0" baseline="0" noProof="0" smtClean="0">
              <a:ln>
                <a:noFill/>
              </a:ln>
              <a:solidFill>
                <a:srgbClr val="FF0000"/>
              </a:solidFill>
              <a:effectLst/>
              <a:uLnTx/>
              <a:uFillTx/>
              <a:latin typeface="+mn-lt"/>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zh-CN" altLang="en-US" sz="24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4" name="标题 1"/>
          <p:cNvSpPr txBox="1">
            <a:spLocks/>
          </p:cNvSpPr>
          <p:nvPr/>
        </p:nvSpPr>
        <p:spPr>
          <a:xfrm>
            <a:off x="2269375" y="390698"/>
            <a:ext cx="7367522" cy="923364"/>
          </a:xfrm>
          <a:prstGeom prst="rect">
            <a:avLst/>
          </a:prstGeom>
        </p:spPr>
        <p:txBody>
          <a:bodyPr vert="horz" lIns="91440" tIns="45720" rIns="91440" bIns="45720" rtlCol="0" anchor="b">
            <a:normAutofit fontScale="85000" lnSpcReduction="10000"/>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zh-CN" altLang="en-US" sz="6000" b="0" i="0" u="none" strike="noStrike" kern="1200" cap="none" spc="0" normalizeH="0" baseline="0" noProof="0" smtClean="0">
                <a:ln>
                  <a:noFill/>
                </a:ln>
                <a:solidFill>
                  <a:schemeClr val="tx1"/>
                </a:solidFill>
                <a:effectLst/>
                <a:uLnTx/>
                <a:uFillTx/>
                <a:latin typeface="+mj-lt"/>
                <a:ea typeface="+mj-ea"/>
                <a:cs typeface="+mj-cs"/>
              </a:rPr>
              <a:t>安全意识到底意识到什么？</a:t>
            </a:r>
            <a:endParaRPr kumimoji="0" lang="zh-CN" altLang="en-US" sz="6000" b="0" i="0" u="none" strike="noStrike" kern="1200" cap="none" spc="0" normalizeH="0" baseline="0" noProof="0" dirty="0" smtClean="0">
              <a:ln>
                <a:noFill/>
              </a:ln>
              <a:solidFill>
                <a:schemeClr val="tx1"/>
              </a:solidFill>
              <a:effectLst/>
              <a:uLnTx/>
              <a:uFillTx/>
              <a:latin typeface="+mj-lt"/>
              <a:ea typeface="+mj-ea"/>
              <a:cs typeface="+mj-cs"/>
            </a:endParaRPr>
          </a:p>
        </p:txBody>
      </p:sp>
    </p:spTree>
    <p:extLst>
      <p:ext uri="{BB962C8B-B14F-4D97-AF65-F5344CB8AC3E}">
        <p14:creationId xmlns:p14="http://schemas.microsoft.com/office/powerpoint/2010/main" val="35584738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05" y="-39841"/>
            <a:ext cx="12193434" cy="6858000"/>
          </a:xfrm>
          <a:prstGeom prst="rect">
            <a:avLst/>
          </a:prstGeom>
        </p:spPr>
      </p:pic>
      <p:cxnSp>
        <p:nvCxnSpPr>
          <p:cNvPr id="4" name="直接连接符 3"/>
          <p:cNvCxnSpPr>
            <a:cxnSpLocks noChangeShapeType="1"/>
          </p:cNvCxnSpPr>
          <p:nvPr/>
        </p:nvCxnSpPr>
        <p:spPr bwMode="auto">
          <a:xfrm flipH="1">
            <a:off x="5254624" y="1980406"/>
            <a:ext cx="998538" cy="946150"/>
          </a:xfrm>
          <a:prstGeom prst="line">
            <a:avLst/>
          </a:prstGeom>
          <a:noFill/>
          <a:ln w="6350" algn="ctr">
            <a:solidFill>
              <a:srgbClr val="FFFFFF"/>
            </a:solidFill>
            <a:miter lim="800000"/>
            <a:headEnd/>
            <a:tailEnd/>
          </a:ln>
          <a:extLst>
            <a:ext uri="{909E8E84-426E-40DD-AFC4-6F175D3DCCD1}">
              <a14:hiddenFill xmlns:a14="http://schemas.microsoft.com/office/drawing/2010/main">
                <a:noFill/>
              </a14:hiddenFill>
            </a:ext>
          </a:extLst>
        </p:spPr>
      </p:cxnSp>
      <p:grpSp>
        <p:nvGrpSpPr>
          <p:cNvPr id="5" name="组合 4"/>
          <p:cNvGrpSpPr>
            <a:grpSpLocks/>
          </p:cNvGrpSpPr>
          <p:nvPr/>
        </p:nvGrpSpPr>
        <p:grpSpPr bwMode="auto">
          <a:xfrm>
            <a:off x="3008312" y="4682331"/>
            <a:ext cx="1543050" cy="446087"/>
            <a:chOff x="1378857" y="3771092"/>
            <a:chExt cx="2105062" cy="568679"/>
          </a:xfrm>
        </p:grpSpPr>
        <p:cxnSp>
          <p:nvCxnSpPr>
            <p:cNvPr id="42" name="直接连接符 41">
              <a:extLst/>
            </p:cNvPr>
            <p:cNvCxnSpPr/>
            <p:nvPr/>
          </p:nvCxnSpPr>
          <p:spPr>
            <a:xfrm flipV="1">
              <a:off x="1378857" y="3771092"/>
              <a:ext cx="957240" cy="568679"/>
            </a:xfrm>
            <a:prstGeom prst="line">
              <a:avLst/>
            </a:prstGeom>
            <a:ln w="57150" cap="rnd">
              <a:solidFill>
                <a:srgbClr val="275384"/>
              </a:solidFill>
              <a:round/>
            </a:ln>
          </p:spPr>
          <p:style>
            <a:lnRef idx="1">
              <a:srgbClr val="4472C4"/>
            </a:lnRef>
            <a:fillRef idx="0">
              <a:srgbClr val="4472C4"/>
            </a:fillRef>
            <a:effectRef idx="0">
              <a:srgbClr val="4472C4"/>
            </a:effectRef>
            <a:fontRef idx="minor">
              <a:sysClr val="windowText" lastClr="000000"/>
            </a:fontRef>
          </p:style>
        </p:cxnSp>
        <p:cxnSp>
          <p:nvCxnSpPr>
            <p:cNvPr id="43" name="直接连接符 42">
              <a:extLst/>
            </p:cNvPr>
            <p:cNvCxnSpPr/>
            <p:nvPr/>
          </p:nvCxnSpPr>
          <p:spPr>
            <a:xfrm flipV="1">
              <a:off x="2336097" y="3771092"/>
              <a:ext cx="1147822" cy="0"/>
            </a:xfrm>
            <a:prstGeom prst="line">
              <a:avLst/>
            </a:prstGeom>
            <a:ln w="57150" cap="rnd">
              <a:solidFill>
                <a:srgbClr val="275384"/>
              </a:solidFill>
              <a:round/>
            </a:ln>
          </p:spPr>
          <p:style>
            <a:lnRef idx="1">
              <a:srgbClr val="4472C4"/>
            </a:lnRef>
            <a:fillRef idx="0">
              <a:srgbClr val="4472C4"/>
            </a:fillRef>
            <a:effectRef idx="0">
              <a:srgbClr val="4472C4"/>
            </a:effectRef>
            <a:fontRef idx="minor">
              <a:sysClr val="windowText" lastClr="000000"/>
            </a:fontRef>
          </p:style>
        </p:cxnSp>
      </p:grpSp>
      <p:grpSp>
        <p:nvGrpSpPr>
          <p:cNvPr id="6" name="组合 5"/>
          <p:cNvGrpSpPr>
            <a:grpSpLocks/>
          </p:cNvGrpSpPr>
          <p:nvPr/>
        </p:nvGrpSpPr>
        <p:grpSpPr bwMode="auto">
          <a:xfrm>
            <a:off x="4551362" y="4236243"/>
            <a:ext cx="1544638" cy="447675"/>
            <a:chOff x="1378857" y="3771092"/>
            <a:chExt cx="2105062" cy="568679"/>
          </a:xfrm>
        </p:grpSpPr>
        <p:cxnSp>
          <p:nvCxnSpPr>
            <p:cNvPr id="40" name="直接连接符 39">
              <a:extLst/>
            </p:cNvPr>
            <p:cNvCxnSpPr/>
            <p:nvPr/>
          </p:nvCxnSpPr>
          <p:spPr>
            <a:xfrm flipV="1">
              <a:off x="1378857" y="3771092"/>
              <a:ext cx="958419" cy="568679"/>
            </a:xfrm>
            <a:prstGeom prst="line">
              <a:avLst/>
            </a:prstGeom>
            <a:ln w="57150" cap="rnd">
              <a:solidFill>
                <a:srgbClr val="275384"/>
              </a:solidFill>
              <a:round/>
            </a:ln>
          </p:spPr>
          <p:style>
            <a:lnRef idx="1">
              <a:srgbClr val="4472C4"/>
            </a:lnRef>
            <a:fillRef idx="0">
              <a:srgbClr val="4472C4"/>
            </a:fillRef>
            <a:effectRef idx="0">
              <a:srgbClr val="4472C4"/>
            </a:effectRef>
            <a:fontRef idx="minor">
              <a:sysClr val="windowText" lastClr="000000"/>
            </a:fontRef>
          </p:style>
        </p:cxnSp>
        <p:cxnSp>
          <p:nvCxnSpPr>
            <p:cNvPr id="41" name="直接连接符 40">
              <a:extLst/>
            </p:cNvPr>
            <p:cNvCxnSpPr/>
            <p:nvPr/>
          </p:nvCxnSpPr>
          <p:spPr>
            <a:xfrm flipV="1">
              <a:off x="2337276" y="3771092"/>
              <a:ext cx="1146643" cy="0"/>
            </a:xfrm>
            <a:prstGeom prst="line">
              <a:avLst/>
            </a:prstGeom>
            <a:ln w="57150" cap="rnd">
              <a:solidFill>
                <a:srgbClr val="275384"/>
              </a:solidFill>
              <a:round/>
            </a:ln>
          </p:spPr>
          <p:style>
            <a:lnRef idx="1">
              <a:srgbClr val="4472C4"/>
            </a:lnRef>
            <a:fillRef idx="0">
              <a:srgbClr val="4472C4"/>
            </a:fillRef>
            <a:effectRef idx="0">
              <a:srgbClr val="4472C4"/>
            </a:effectRef>
            <a:fontRef idx="minor">
              <a:sysClr val="windowText" lastClr="000000"/>
            </a:fontRef>
          </p:style>
        </p:cxnSp>
      </p:grpSp>
      <p:grpSp>
        <p:nvGrpSpPr>
          <p:cNvPr id="7" name="组合 6"/>
          <p:cNvGrpSpPr>
            <a:grpSpLocks/>
          </p:cNvGrpSpPr>
          <p:nvPr/>
        </p:nvGrpSpPr>
        <p:grpSpPr bwMode="auto">
          <a:xfrm>
            <a:off x="6095999" y="3791743"/>
            <a:ext cx="1544638" cy="446088"/>
            <a:chOff x="1378857" y="3771092"/>
            <a:chExt cx="2105062" cy="568679"/>
          </a:xfrm>
        </p:grpSpPr>
        <p:cxnSp>
          <p:nvCxnSpPr>
            <p:cNvPr id="38" name="直接连接符 37">
              <a:extLst/>
            </p:cNvPr>
            <p:cNvCxnSpPr/>
            <p:nvPr/>
          </p:nvCxnSpPr>
          <p:spPr>
            <a:xfrm flipV="1">
              <a:off x="1378857" y="3771092"/>
              <a:ext cx="958420" cy="568679"/>
            </a:xfrm>
            <a:prstGeom prst="line">
              <a:avLst/>
            </a:prstGeom>
            <a:ln w="57150" cap="rnd">
              <a:solidFill>
                <a:srgbClr val="275384"/>
              </a:solidFill>
              <a:round/>
            </a:ln>
          </p:spPr>
          <p:style>
            <a:lnRef idx="1">
              <a:srgbClr val="4472C4"/>
            </a:lnRef>
            <a:fillRef idx="0">
              <a:srgbClr val="4472C4"/>
            </a:fillRef>
            <a:effectRef idx="0">
              <a:srgbClr val="4472C4"/>
            </a:effectRef>
            <a:fontRef idx="minor">
              <a:sysClr val="windowText" lastClr="000000"/>
            </a:fontRef>
          </p:style>
        </p:cxnSp>
        <p:cxnSp>
          <p:nvCxnSpPr>
            <p:cNvPr id="39" name="直接连接符 38">
              <a:extLst/>
            </p:cNvPr>
            <p:cNvCxnSpPr/>
            <p:nvPr/>
          </p:nvCxnSpPr>
          <p:spPr>
            <a:xfrm flipV="1">
              <a:off x="2337277" y="3771092"/>
              <a:ext cx="1146642" cy="0"/>
            </a:xfrm>
            <a:prstGeom prst="line">
              <a:avLst/>
            </a:prstGeom>
            <a:ln w="57150" cap="rnd">
              <a:solidFill>
                <a:srgbClr val="275384"/>
              </a:solidFill>
              <a:round/>
            </a:ln>
          </p:spPr>
          <p:style>
            <a:lnRef idx="1">
              <a:srgbClr val="4472C4"/>
            </a:lnRef>
            <a:fillRef idx="0">
              <a:srgbClr val="4472C4"/>
            </a:fillRef>
            <a:effectRef idx="0">
              <a:srgbClr val="4472C4"/>
            </a:effectRef>
            <a:fontRef idx="minor">
              <a:sysClr val="windowText" lastClr="000000"/>
            </a:fontRef>
          </p:style>
        </p:cxnSp>
      </p:grpSp>
      <p:grpSp>
        <p:nvGrpSpPr>
          <p:cNvPr id="8" name="组合 7"/>
          <p:cNvGrpSpPr>
            <a:grpSpLocks/>
          </p:cNvGrpSpPr>
          <p:nvPr/>
        </p:nvGrpSpPr>
        <p:grpSpPr bwMode="auto">
          <a:xfrm>
            <a:off x="7651749" y="3345656"/>
            <a:ext cx="1543050" cy="447675"/>
            <a:chOff x="1378857" y="3771092"/>
            <a:chExt cx="2105062" cy="568679"/>
          </a:xfrm>
        </p:grpSpPr>
        <p:cxnSp>
          <p:nvCxnSpPr>
            <p:cNvPr id="36" name="直接连接符 35">
              <a:extLst/>
            </p:cNvPr>
            <p:cNvCxnSpPr/>
            <p:nvPr/>
          </p:nvCxnSpPr>
          <p:spPr>
            <a:xfrm flipV="1">
              <a:off x="1378857" y="3771092"/>
              <a:ext cx="957240" cy="568679"/>
            </a:xfrm>
            <a:prstGeom prst="line">
              <a:avLst/>
            </a:prstGeom>
            <a:ln w="57150" cap="rnd">
              <a:solidFill>
                <a:srgbClr val="275384"/>
              </a:solidFill>
              <a:round/>
            </a:ln>
          </p:spPr>
          <p:style>
            <a:lnRef idx="1">
              <a:srgbClr val="4472C4"/>
            </a:lnRef>
            <a:fillRef idx="0">
              <a:srgbClr val="4472C4"/>
            </a:fillRef>
            <a:effectRef idx="0">
              <a:srgbClr val="4472C4"/>
            </a:effectRef>
            <a:fontRef idx="minor">
              <a:sysClr val="windowText" lastClr="000000"/>
            </a:fontRef>
          </p:style>
        </p:cxnSp>
        <p:cxnSp>
          <p:nvCxnSpPr>
            <p:cNvPr id="37" name="直接连接符 36">
              <a:extLst/>
            </p:cNvPr>
            <p:cNvCxnSpPr/>
            <p:nvPr/>
          </p:nvCxnSpPr>
          <p:spPr>
            <a:xfrm flipV="1">
              <a:off x="2336097" y="3771092"/>
              <a:ext cx="1147822" cy="0"/>
            </a:xfrm>
            <a:prstGeom prst="line">
              <a:avLst/>
            </a:prstGeom>
            <a:ln w="57150" cap="rnd">
              <a:solidFill>
                <a:srgbClr val="275384"/>
              </a:solidFill>
              <a:round/>
            </a:ln>
          </p:spPr>
          <p:style>
            <a:lnRef idx="1">
              <a:srgbClr val="4472C4"/>
            </a:lnRef>
            <a:fillRef idx="0">
              <a:srgbClr val="4472C4"/>
            </a:fillRef>
            <a:effectRef idx="0">
              <a:srgbClr val="4472C4"/>
            </a:effectRef>
            <a:fontRef idx="minor">
              <a:sysClr val="windowText" lastClr="000000"/>
            </a:fontRef>
          </p:style>
        </p:cxnSp>
      </p:grpSp>
      <p:grpSp>
        <p:nvGrpSpPr>
          <p:cNvPr id="9" name="组合 8"/>
          <p:cNvGrpSpPr>
            <a:grpSpLocks/>
          </p:cNvGrpSpPr>
          <p:nvPr/>
        </p:nvGrpSpPr>
        <p:grpSpPr bwMode="auto">
          <a:xfrm>
            <a:off x="4476749" y="4547393"/>
            <a:ext cx="273050" cy="273050"/>
            <a:chOff x="3283590" y="2455656"/>
            <a:chExt cx="421330" cy="421330"/>
          </a:xfrm>
        </p:grpSpPr>
        <p:sp>
          <p:nvSpPr>
            <p:cNvPr id="34" name="椭圆 33">
              <a:extLst/>
            </p:cNvPr>
            <p:cNvSpPr/>
            <p:nvPr/>
          </p:nvSpPr>
          <p:spPr>
            <a:xfrm>
              <a:off x="3283590" y="2455656"/>
              <a:ext cx="421330" cy="421330"/>
            </a:xfrm>
            <a:prstGeom prst="ellipse">
              <a:avLst/>
            </a:prstGeom>
            <a:solidFill>
              <a:srgbClr val="4B91CF"/>
            </a:solidFill>
            <a:ln>
              <a:noFill/>
            </a:ln>
          </p:spPr>
          <p:style>
            <a:lnRef idx="2">
              <a:srgbClr val="4472C4">
                <a:shade val="50000"/>
              </a:srgbClr>
            </a:lnRef>
            <a:fillRef idx="1">
              <a:srgbClr val="4472C4"/>
            </a:fillRef>
            <a:effectRef idx="0">
              <a:srgbClr val="4472C4"/>
            </a:effectRef>
            <a:fontRef idx="minor">
              <a:sysClr val="window" lastClr="FFFFFF"/>
            </a:fontRef>
          </p:style>
          <p:txBody>
            <a:bodyPr anchor="ctr"/>
            <a:lstStyle>
              <a:defPPr>
                <a:defRPr lang="zh-CN"/>
              </a:defPPr>
              <a:lvl1pPr algn="l" rtl="0" eaLnBrk="0" fontAlgn="base" hangingPunct="0">
                <a:spcBef>
                  <a:spcPct val="0"/>
                </a:spcBef>
                <a:spcAft>
                  <a:spcPct val="0"/>
                </a:spcAft>
                <a:defRPr kern="1200">
                  <a:solidFill>
                    <a:sysClr val="window" lastClr="FFFFFF"/>
                  </a:solidFill>
                  <a:latin typeface="+mn-lt"/>
                  <a:ea typeface="+mn-ea"/>
                  <a:cs typeface="+mn-cs"/>
                </a:defRPr>
              </a:lvl1pPr>
              <a:lvl2pPr marL="457200" algn="l" rtl="0" eaLnBrk="0" fontAlgn="base" hangingPunct="0">
                <a:spcBef>
                  <a:spcPct val="0"/>
                </a:spcBef>
                <a:spcAft>
                  <a:spcPct val="0"/>
                </a:spcAft>
                <a:defRPr kern="1200">
                  <a:solidFill>
                    <a:sysClr val="window" lastClr="FFFFFF"/>
                  </a:solidFill>
                  <a:latin typeface="+mn-lt"/>
                  <a:ea typeface="+mn-ea"/>
                  <a:cs typeface="+mn-cs"/>
                </a:defRPr>
              </a:lvl2pPr>
              <a:lvl3pPr marL="914400" algn="l" rtl="0" eaLnBrk="0" fontAlgn="base" hangingPunct="0">
                <a:spcBef>
                  <a:spcPct val="0"/>
                </a:spcBef>
                <a:spcAft>
                  <a:spcPct val="0"/>
                </a:spcAft>
                <a:defRPr kern="1200">
                  <a:solidFill>
                    <a:sysClr val="window" lastClr="FFFFFF"/>
                  </a:solidFill>
                  <a:latin typeface="+mn-lt"/>
                  <a:ea typeface="+mn-ea"/>
                  <a:cs typeface="+mn-cs"/>
                </a:defRPr>
              </a:lvl3pPr>
              <a:lvl4pPr marL="1371600" algn="l" rtl="0" eaLnBrk="0" fontAlgn="base" hangingPunct="0">
                <a:spcBef>
                  <a:spcPct val="0"/>
                </a:spcBef>
                <a:spcAft>
                  <a:spcPct val="0"/>
                </a:spcAft>
                <a:defRPr kern="1200">
                  <a:solidFill>
                    <a:sysClr val="window" lastClr="FFFFFF"/>
                  </a:solidFill>
                  <a:latin typeface="+mn-lt"/>
                  <a:ea typeface="+mn-ea"/>
                  <a:cs typeface="+mn-cs"/>
                </a:defRPr>
              </a:lvl4pPr>
              <a:lvl5pPr marL="1828800" algn="l" rtl="0" eaLnBrk="0" fontAlgn="base" hangingPunct="0">
                <a:spcBef>
                  <a:spcPct val="0"/>
                </a:spcBef>
                <a:spcAft>
                  <a:spcPct val="0"/>
                </a:spcAft>
                <a:defRPr kern="1200">
                  <a:solidFill>
                    <a:sysClr val="window" lastClr="FFFFFF"/>
                  </a:solidFill>
                  <a:latin typeface="+mn-lt"/>
                  <a:ea typeface="+mn-ea"/>
                  <a:cs typeface="+mn-cs"/>
                </a:defRPr>
              </a:lvl5pPr>
              <a:lvl6pPr marL="2286000" algn="l" defTabSz="914400" rtl="0" eaLnBrk="1" latinLnBrk="0" hangingPunct="1">
                <a:defRPr kern="1200">
                  <a:solidFill>
                    <a:sysClr val="window" lastClr="FFFFFF"/>
                  </a:solidFill>
                  <a:latin typeface="+mn-lt"/>
                  <a:ea typeface="+mn-ea"/>
                  <a:cs typeface="+mn-cs"/>
                </a:defRPr>
              </a:lvl6pPr>
              <a:lvl7pPr marL="2743200" algn="l" defTabSz="914400" rtl="0" eaLnBrk="1" latinLnBrk="0" hangingPunct="1">
                <a:defRPr kern="1200">
                  <a:solidFill>
                    <a:sysClr val="window" lastClr="FFFFFF"/>
                  </a:solidFill>
                  <a:latin typeface="+mn-lt"/>
                  <a:ea typeface="+mn-ea"/>
                  <a:cs typeface="+mn-cs"/>
                </a:defRPr>
              </a:lvl7pPr>
              <a:lvl8pPr marL="3200400" algn="l" defTabSz="914400" rtl="0" eaLnBrk="1" latinLnBrk="0" hangingPunct="1">
                <a:defRPr kern="1200">
                  <a:solidFill>
                    <a:sysClr val="window" lastClr="FFFFFF"/>
                  </a:solidFill>
                  <a:latin typeface="+mn-lt"/>
                  <a:ea typeface="+mn-ea"/>
                  <a:cs typeface="+mn-cs"/>
                </a:defRPr>
              </a:lvl8pPr>
              <a:lvl9pPr marL="3657600" algn="l" defTabSz="914400" rtl="0" eaLnBrk="1" latinLnBrk="0" hangingPunct="1">
                <a:defRPr kern="1200">
                  <a:solidFill>
                    <a:sysClr val="window" lastClr="FFFFFF"/>
                  </a:solidFill>
                  <a:latin typeface="+mn-lt"/>
                  <a:ea typeface="+mn-ea"/>
                  <a:cs typeface="+mn-cs"/>
                </a:defRPr>
              </a:lvl9pPr>
            </a:lstStyle>
            <a:p>
              <a:pPr algn="ctr">
                <a:defRPr/>
              </a:pPr>
              <a:endParaRPr lang="zh-CN" altLang="en-US"/>
            </a:p>
          </p:txBody>
        </p:sp>
        <p:sp>
          <p:nvSpPr>
            <p:cNvPr id="35" name="加号 34">
              <a:extLst/>
            </p:cNvPr>
            <p:cNvSpPr/>
            <p:nvPr/>
          </p:nvSpPr>
          <p:spPr>
            <a:xfrm>
              <a:off x="3366876" y="2538942"/>
              <a:ext cx="254758" cy="254758"/>
            </a:xfrm>
            <a:prstGeom prst="mathPlus">
              <a:avLst/>
            </a:prstGeom>
            <a:solidFill>
              <a:sysClr val="window" lastClr="FFFFFF"/>
            </a:solidFill>
            <a:ln>
              <a:noFill/>
            </a:ln>
          </p:spPr>
          <p:style>
            <a:lnRef idx="2">
              <a:srgbClr val="4472C4">
                <a:shade val="50000"/>
              </a:srgbClr>
            </a:lnRef>
            <a:fillRef idx="1">
              <a:srgbClr val="4472C4"/>
            </a:fillRef>
            <a:effectRef idx="0">
              <a:srgbClr val="4472C4"/>
            </a:effectRef>
            <a:fontRef idx="minor">
              <a:sysClr val="window" lastClr="FFFFFF"/>
            </a:fontRef>
          </p:style>
          <p:txBody>
            <a:bodyPr anchor="ctr"/>
            <a:lstStyle>
              <a:defPPr>
                <a:defRPr lang="zh-CN"/>
              </a:defPPr>
              <a:lvl1pPr algn="l" rtl="0" eaLnBrk="0" fontAlgn="base" hangingPunct="0">
                <a:spcBef>
                  <a:spcPct val="0"/>
                </a:spcBef>
                <a:spcAft>
                  <a:spcPct val="0"/>
                </a:spcAft>
                <a:defRPr kern="1200">
                  <a:solidFill>
                    <a:sysClr val="window" lastClr="FFFFFF"/>
                  </a:solidFill>
                  <a:latin typeface="+mn-lt"/>
                  <a:ea typeface="+mn-ea"/>
                  <a:cs typeface="+mn-cs"/>
                </a:defRPr>
              </a:lvl1pPr>
              <a:lvl2pPr marL="457200" algn="l" rtl="0" eaLnBrk="0" fontAlgn="base" hangingPunct="0">
                <a:spcBef>
                  <a:spcPct val="0"/>
                </a:spcBef>
                <a:spcAft>
                  <a:spcPct val="0"/>
                </a:spcAft>
                <a:defRPr kern="1200">
                  <a:solidFill>
                    <a:sysClr val="window" lastClr="FFFFFF"/>
                  </a:solidFill>
                  <a:latin typeface="+mn-lt"/>
                  <a:ea typeface="+mn-ea"/>
                  <a:cs typeface="+mn-cs"/>
                </a:defRPr>
              </a:lvl2pPr>
              <a:lvl3pPr marL="914400" algn="l" rtl="0" eaLnBrk="0" fontAlgn="base" hangingPunct="0">
                <a:spcBef>
                  <a:spcPct val="0"/>
                </a:spcBef>
                <a:spcAft>
                  <a:spcPct val="0"/>
                </a:spcAft>
                <a:defRPr kern="1200">
                  <a:solidFill>
                    <a:sysClr val="window" lastClr="FFFFFF"/>
                  </a:solidFill>
                  <a:latin typeface="+mn-lt"/>
                  <a:ea typeface="+mn-ea"/>
                  <a:cs typeface="+mn-cs"/>
                </a:defRPr>
              </a:lvl3pPr>
              <a:lvl4pPr marL="1371600" algn="l" rtl="0" eaLnBrk="0" fontAlgn="base" hangingPunct="0">
                <a:spcBef>
                  <a:spcPct val="0"/>
                </a:spcBef>
                <a:spcAft>
                  <a:spcPct val="0"/>
                </a:spcAft>
                <a:defRPr kern="1200">
                  <a:solidFill>
                    <a:sysClr val="window" lastClr="FFFFFF"/>
                  </a:solidFill>
                  <a:latin typeface="+mn-lt"/>
                  <a:ea typeface="+mn-ea"/>
                  <a:cs typeface="+mn-cs"/>
                </a:defRPr>
              </a:lvl4pPr>
              <a:lvl5pPr marL="1828800" algn="l" rtl="0" eaLnBrk="0" fontAlgn="base" hangingPunct="0">
                <a:spcBef>
                  <a:spcPct val="0"/>
                </a:spcBef>
                <a:spcAft>
                  <a:spcPct val="0"/>
                </a:spcAft>
                <a:defRPr kern="1200">
                  <a:solidFill>
                    <a:sysClr val="window" lastClr="FFFFFF"/>
                  </a:solidFill>
                  <a:latin typeface="+mn-lt"/>
                  <a:ea typeface="+mn-ea"/>
                  <a:cs typeface="+mn-cs"/>
                </a:defRPr>
              </a:lvl5pPr>
              <a:lvl6pPr marL="2286000" algn="l" defTabSz="914400" rtl="0" eaLnBrk="1" latinLnBrk="0" hangingPunct="1">
                <a:defRPr kern="1200">
                  <a:solidFill>
                    <a:sysClr val="window" lastClr="FFFFFF"/>
                  </a:solidFill>
                  <a:latin typeface="+mn-lt"/>
                  <a:ea typeface="+mn-ea"/>
                  <a:cs typeface="+mn-cs"/>
                </a:defRPr>
              </a:lvl6pPr>
              <a:lvl7pPr marL="2743200" algn="l" defTabSz="914400" rtl="0" eaLnBrk="1" latinLnBrk="0" hangingPunct="1">
                <a:defRPr kern="1200">
                  <a:solidFill>
                    <a:sysClr val="window" lastClr="FFFFFF"/>
                  </a:solidFill>
                  <a:latin typeface="+mn-lt"/>
                  <a:ea typeface="+mn-ea"/>
                  <a:cs typeface="+mn-cs"/>
                </a:defRPr>
              </a:lvl7pPr>
              <a:lvl8pPr marL="3200400" algn="l" defTabSz="914400" rtl="0" eaLnBrk="1" latinLnBrk="0" hangingPunct="1">
                <a:defRPr kern="1200">
                  <a:solidFill>
                    <a:sysClr val="window" lastClr="FFFFFF"/>
                  </a:solidFill>
                  <a:latin typeface="+mn-lt"/>
                  <a:ea typeface="+mn-ea"/>
                  <a:cs typeface="+mn-cs"/>
                </a:defRPr>
              </a:lvl8pPr>
              <a:lvl9pPr marL="3657600" algn="l" defTabSz="914400" rtl="0" eaLnBrk="1" latinLnBrk="0" hangingPunct="1">
                <a:defRPr kern="1200">
                  <a:solidFill>
                    <a:sysClr val="window" lastClr="FFFFFF"/>
                  </a:solidFill>
                  <a:latin typeface="+mn-lt"/>
                  <a:ea typeface="+mn-ea"/>
                  <a:cs typeface="+mn-cs"/>
                </a:defRPr>
              </a:lvl9pPr>
            </a:lstStyle>
            <a:p>
              <a:pPr algn="ctr">
                <a:defRPr/>
              </a:pPr>
              <a:endParaRPr lang="zh-CN" altLang="en-US"/>
            </a:p>
          </p:txBody>
        </p:sp>
      </p:grpSp>
      <p:grpSp>
        <p:nvGrpSpPr>
          <p:cNvPr id="10" name="组合 9"/>
          <p:cNvGrpSpPr>
            <a:grpSpLocks/>
          </p:cNvGrpSpPr>
          <p:nvPr/>
        </p:nvGrpSpPr>
        <p:grpSpPr bwMode="auto">
          <a:xfrm>
            <a:off x="5957887" y="4101306"/>
            <a:ext cx="273050" cy="271462"/>
            <a:chOff x="3283590" y="2455656"/>
            <a:chExt cx="421330" cy="421330"/>
          </a:xfrm>
        </p:grpSpPr>
        <p:sp>
          <p:nvSpPr>
            <p:cNvPr id="32" name="椭圆 31">
              <a:extLst/>
            </p:cNvPr>
            <p:cNvSpPr/>
            <p:nvPr/>
          </p:nvSpPr>
          <p:spPr>
            <a:xfrm>
              <a:off x="3283590" y="2455656"/>
              <a:ext cx="421330" cy="421330"/>
            </a:xfrm>
            <a:prstGeom prst="ellipse">
              <a:avLst/>
            </a:prstGeom>
            <a:solidFill>
              <a:srgbClr val="4B91CF"/>
            </a:solidFill>
            <a:ln>
              <a:noFill/>
            </a:ln>
          </p:spPr>
          <p:style>
            <a:lnRef idx="2">
              <a:srgbClr val="4472C4">
                <a:shade val="50000"/>
              </a:srgbClr>
            </a:lnRef>
            <a:fillRef idx="1">
              <a:srgbClr val="4472C4"/>
            </a:fillRef>
            <a:effectRef idx="0">
              <a:srgbClr val="4472C4"/>
            </a:effectRef>
            <a:fontRef idx="minor">
              <a:sysClr val="window" lastClr="FFFFFF"/>
            </a:fontRef>
          </p:style>
          <p:txBody>
            <a:bodyPr anchor="ctr"/>
            <a:lstStyle>
              <a:defPPr>
                <a:defRPr lang="zh-CN"/>
              </a:defPPr>
              <a:lvl1pPr algn="l" rtl="0" eaLnBrk="0" fontAlgn="base" hangingPunct="0">
                <a:spcBef>
                  <a:spcPct val="0"/>
                </a:spcBef>
                <a:spcAft>
                  <a:spcPct val="0"/>
                </a:spcAft>
                <a:defRPr kern="1200">
                  <a:solidFill>
                    <a:sysClr val="window" lastClr="FFFFFF"/>
                  </a:solidFill>
                  <a:latin typeface="+mn-lt"/>
                  <a:ea typeface="+mn-ea"/>
                  <a:cs typeface="+mn-cs"/>
                </a:defRPr>
              </a:lvl1pPr>
              <a:lvl2pPr marL="457200" algn="l" rtl="0" eaLnBrk="0" fontAlgn="base" hangingPunct="0">
                <a:spcBef>
                  <a:spcPct val="0"/>
                </a:spcBef>
                <a:spcAft>
                  <a:spcPct val="0"/>
                </a:spcAft>
                <a:defRPr kern="1200">
                  <a:solidFill>
                    <a:sysClr val="window" lastClr="FFFFFF"/>
                  </a:solidFill>
                  <a:latin typeface="+mn-lt"/>
                  <a:ea typeface="+mn-ea"/>
                  <a:cs typeface="+mn-cs"/>
                </a:defRPr>
              </a:lvl2pPr>
              <a:lvl3pPr marL="914400" algn="l" rtl="0" eaLnBrk="0" fontAlgn="base" hangingPunct="0">
                <a:spcBef>
                  <a:spcPct val="0"/>
                </a:spcBef>
                <a:spcAft>
                  <a:spcPct val="0"/>
                </a:spcAft>
                <a:defRPr kern="1200">
                  <a:solidFill>
                    <a:sysClr val="window" lastClr="FFFFFF"/>
                  </a:solidFill>
                  <a:latin typeface="+mn-lt"/>
                  <a:ea typeface="+mn-ea"/>
                  <a:cs typeface="+mn-cs"/>
                </a:defRPr>
              </a:lvl3pPr>
              <a:lvl4pPr marL="1371600" algn="l" rtl="0" eaLnBrk="0" fontAlgn="base" hangingPunct="0">
                <a:spcBef>
                  <a:spcPct val="0"/>
                </a:spcBef>
                <a:spcAft>
                  <a:spcPct val="0"/>
                </a:spcAft>
                <a:defRPr kern="1200">
                  <a:solidFill>
                    <a:sysClr val="window" lastClr="FFFFFF"/>
                  </a:solidFill>
                  <a:latin typeface="+mn-lt"/>
                  <a:ea typeface="+mn-ea"/>
                  <a:cs typeface="+mn-cs"/>
                </a:defRPr>
              </a:lvl4pPr>
              <a:lvl5pPr marL="1828800" algn="l" rtl="0" eaLnBrk="0" fontAlgn="base" hangingPunct="0">
                <a:spcBef>
                  <a:spcPct val="0"/>
                </a:spcBef>
                <a:spcAft>
                  <a:spcPct val="0"/>
                </a:spcAft>
                <a:defRPr kern="1200">
                  <a:solidFill>
                    <a:sysClr val="window" lastClr="FFFFFF"/>
                  </a:solidFill>
                  <a:latin typeface="+mn-lt"/>
                  <a:ea typeface="+mn-ea"/>
                  <a:cs typeface="+mn-cs"/>
                </a:defRPr>
              </a:lvl5pPr>
              <a:lvl6pPr marL="2286000" algn="l" defTabSz="914400" rtl="0" eaLnBrk="1" latinLnBrk="0" hangingPunct="1">
                <a:defRPr kern="1200">
                  <a:solidFill>
                    <a:sysClr val="window" lastClr="FFFFFF"/>
                  </a:solidFill>
                  <a:latin typeface="+mn-lt"/>
                  <a:ea typeface="+mn-ea"/>
                  <a:cs typeface="+mn-cs"/>
                </a:defRPr>
              </a:lvl6pPr>
              <a:lvl7pPr marL="2743200" algn="l" defTabSz="914400" rtl="0" eaLnBrk="1" latinLnBrk="0" hangingPunct="1">
                <a:defRPr kern="1200">
                  <a:solidFill>
                    <a:sysClr val="window" lastClr="FFFFFF"/>
                  </a:solidFill>
                  <a:latin typeface="+mn-lt"/>
                  <a:ea typeface="+mn-ea"/>
                  <a:cs typeface="+mn-cs"/>
                </a:defRPr>
              </a:lvl7pPr>
              <a:lvl8pPr marL="3200400" algn="l" defTabSz="914400" rtl="0" eaLnBrk="1" latinLnBrk="0" hangingPunct="1">
                <a:defRPr kern="1200">
                  <a:solidFill>
                    <a:sysClr val="window" lastClr="FFFFFF"/>
                  </a:solidFill>
                  <a:latin typeface="+mn-lt"/>
                  <a:ea typeface="+mn-ea"/>
                  <a:cs typeface="+mn-cs"/>
                </a:defRPr>
              </a:lvl8pPr>
              <a:lvl9pPr marL="3657600" algn="l" defTabSz="914400" rtl="0" eaLnBrk="1" latinLnBrk="0" hangingPunct="1">
                <a:defRPr kern="1200">
                  <a:solidFill>
                    <a:sysClr val="window" lastClr="FFFFFF"/>
                  </a:solidFill>
                  <a:latin typeface="+mn-lt"/>
                  <a:ea typeface="+mn-ea"/>
                  <a:cs typeface="+mn-cs"/>
                </a:defRPr>
              </a:lvl9pPr>
            </a:lstStyle>
            <a:p>
              <a:pPr algn="ctr">
                <a:defRPr/>
              </a:pPr>
              <a:endParaRPr lang="zh-CN" altLang="en-US"/>
            </a:p>
          </p:txBody>
        </p:sp>
        <p:sp>
          <p:nvSpPr>
            <p:cNvPr id="33" name="加号 32">
              <a:extLst/>
            </p:cNvPr>
            <p:cNvSpPr/>
            <p:nvPr/>
          </p:nvSpPr>
          <p:spPr>
            <a:xfrm>
              <a:off x="3366876" y="2539429"/>
              <a:ext cx="254758" cy="253783"/>
            </a:xfrm>
            <a:prstGeom prst="mathPlus">
              <a:avLst/>
            </a:prstGeom>
            <a:solidFill>
              <a:sysClr val="window" lastClr="FFFFFF"/>
            </a:solidFill>
            <a:ln>
              <a:noFill/>
            </a:ln>
          </p:spPr>
          <p:style>
            <a:lnRef idx="2">
              <a:srgbClr val="4472C4">
                <a:shade val="50000"/>
              </a:srgbClr>
            </a:lnRef>
            <a:fillRef idx="1">
              <a:srgbClr val="4472C4"/>
            </a:fillRef>
            <a:effectRef idx="0">
              <a:srgbClr val="4472C4"/>
            </a:effectRef>
            <a:fontRef idx="minor">
              <a:sysClr val="window" lastClr="FFFFFF"/>
            </a:fontRef>
          </p:style>
          <p:txBody>
            <a:bodyPr anchor="ctr"/>
            <a:lstStyle>
              <a:defPPr>
                <a:defRPr lang="zh-CN"/>
              </a:defPPr>
              <a:lvl1pPr algn="l" rtl="0" eaLnBrk="0" fontAlgn="base" hangingPunct="0">
                <a:spcBef>
                  <a:spcPct val="0"/>
                </a:spcBef>
                <a:spcAft>
                  <a:spcPct val="0"/>
                </a:spcAft>
                <a:defRPr kern="1200">
                  <a:solidFill>
                    <a:sysClr val="window" lastClr="FFFFFF"/>
                  </a:solidFill>
                  <a:latin typeface="+mn-lt"/>
                  <a:ea typeface="+mn-ea"/>
                  <a:cs typeface="+mn-cs"/>
                </a:defRPr>
              </a:lvl1pPr>
              <a:lvl2pPr marL="457200" algn="l" rtl="0" eaLnBrk="0" fontAlgn="base" hangingPunct="0">
                <a:spcBef>
                  <a:spcPct val="0"/>
                </a:spcBef>
                <a:spcAft>
                  <a:spcPct val="0"/>
                </a:spcAft>
                <a:defRPr kern="1200">
                  <a:solidFill>
                    <a:sysClr val="window" lastClr="FFFFFF"/>
                  </a:solidFill>
                  <a:latin typeface="+mn-lt"/>
                  <a:ea typeface="+mn-ea"/>
                  <a:cs typeface="+mn-cs"/>
                </a:defRPr>
              </a:lvl2pPr>
              <a:lvl3pPr marL="914400" algn="l" rtl="0" eaLnBrk="0" fontAlgn="base" hangingPunct="0">
                <a:spcBef>
                  <a:spcPct val="0"/>
                </a:spcBef>
                <a:spcAft>
                  <a:spcPct val="0"/>
                </a:spcAft>
                <a:defRPr kern="1200">
                  <a:solidFill>
                    <a:sysClr val="window" lastClr="FFFFFF"/>
                  </a:solidFill>
                  <a:latin typeface="+mn-lt"/>
                  <a:ea typeface="+mn-ea"/>
                  <a:cs typeface="+mn-cs"/>
                </a:defRPr>
              </a:lvl3pPr>
              <a:lvl4pPr marL="1371600" algn="l" rtl="0" eaLnBrk="0" fontAlgn="base" hangingPunct="0">
                <a:spcBef>
                  <a:spcPct val="0"/>
                </a:spcBef>
                <a:spcAft>
                  <a:spcPct val="0"/>
                </a:spcAft>
                <a:defRPr kern="1200">
                  <a:solidFill>
                    <a:sysClr val="window" lastClr="FFFFFF"/>
                  </a:solidFill>
                  <a:latin typeface="+mn-lt"/>
                  <a:ea typeface="+mn-ea"/>
                  <a:cs typeface="+mn-cs"/>
                </a:defRPr>
              </a:lvl4pPr>
              <a:lvl5pPr marL="1828800" algn="l" rtl="0" eaLnBrk="0" fontAlgn="base" hangingPunct="0">
                <a:spcBef>
                  <a:spcPct val="0"/>
                </a:spcBef>
                <a:spcAft>
                  <a:spcPct val="0"/>
                </a:spcAft>
                <a:defRPr kern="1200">
                  <a:solidFill>
                    <a:sysClr val="window" lastClr="FFFFFF"/>
                  </a:solidFill>
                  <a:latin typeface="+mn-lt"/>
                  <a:ea typeface="+mn-ea"/>
                  <a:cs typeface="+mn-cs"/>
                </a:defRPr>
              </a:lvl5pPr>
              <a:lvl6pPr marL="2286000" algn="l" defTabSz="914400" rtl="0" eaLnBrk="1" latinLnBrk="0" hangingPunct="1">
                <a:defRPr kern="1200">
                  <a:solidFill>
                    <a:sysClr val="window" lastClr="FFFFFF"/>
                  </a:solidFill>
                  <a:latin typeface="+mn-lt"/>
                  <a:ea typeface="+mn-ea"/>
                  <a:cs typeface="+mn-cs"/>
                </a:defRPr>
              </a:lvl6pPr>
              <a:lvl7pPr marL="2743200" algn="l" defTabSz="914400" rtl="0" eaLnBrk="1" latinLnBrk="0" hangingPunct="1">
                <a:defRPr kern="1200">
                  <a:solidFill>
                    <a:sysClr val="window" lastClr="FFFFFF"/>
                  </a:solidFill>
                  <a:latin typeface="+mn-lt"/>
                  <a:ea typeface="+mn-ea"/>
                  <a:cs typeface="+mn-cs"/>
                </a:defRPr>
              </a:lvl7pPr>
              <a:lvl8pPr marL="3200400" algn="l" defTabSz="914400" rtl="0" eaLnBrk="1" latinLnBrk="0" hangingPunct="1">
                <a:defRPr kern="1200">
                  <a:solidFill>
                    <a:sysClr val="window" lastClr="FFFFFF"/>
                  </a:solidFill>
                  <a:latin typeface="+mn-lt"/>
                  <a:ea typeface="+mn-ea"/>
                  <a:cs typeface="+mn-cs"/>
                </a:defRPr>
              </a:lvl8pPr>
              <a:lvl9pPr marL="3657600" algn="l" defTabSz="914400" rtl="0" eaLnBrk="1" latinLnBrk="0" hangingPunct="1">
                <a:defRPr kern="1200">
                  <a:solidFill>
                    <a:sysClr val="window" lastClr="FFFFFF"/>
                  </a:solidFill>
                  <a:latin typeface="+mn-lt"/>
                  <a:ea typeface="+mn-ea"/>
                  <a:cs typeface="+mn-cs"/>
                </a:defRPr>
              </a:lvl9pPr>
            </a:lstStyle>
            <a:p>
              <a:pPr algn="ctr">
                <a:defRPr/>
              </a:pPr>
              <a:endParaRPr lang="zh-CN" altLang="en-US"/>
            </a:p>
          </p:txBody>
        </p:sp>
      </p:grpSp>
      <p:grpSp>
        <p:nvGrpSpPr>
          <p:cNvPr id="11" name="组合 10"/>
          <p:cNvGrpSpPr>
            <a:grpSpLocks/>
          </p:cNvGrpSpPr>
          <p:nvPr/>
        </p:nvGrpSpPr>
        <p:grpSpPr bwMode="auto">
          <a:xfrm>
            <a:off x="7515224" y="3626643"/>
            <a:ext cx="271463" cy="273050"/>
            <a:chOff x="3283590" y="2455656"/>
            <a:chExt cx="421330" cy="421330"/>
          </a:xfrm>
        </p:grpSpPr>
        <p:sp>
          <p:nvSpPr>
            <p:cNvPr id="30" name="椭圆 29">
              <a:extLst/>
            </p:cNvPr>
            <p:cNvSpPr/>
            <p:nvPr/>
          </p:nvSpPr>
          <p:spPr>
            <a:xfrm>
              <a:off x="3283590" y="2455656"/>
              <a:ext cx="421330" cy="421330"/>
            </a:xfrm>
            <a:prstGeom prst="ellipse">
              <a:avLst/>
            </a:prstGeom>
            <a:solidFill>
              <a:srgbClr val="4B91CF"/>
            </a:solidFill>
            <a:ln>
              <a:noFill/>
            </a:ln>
          </p:spPr>
          <p:style>
            <a:lnRef idx="2">
              <a:srgbClr val="4472C4">
                <a:shade val="50000"/>
              </a:srgbClr>
            </a:lnRef>
            <a:fillRef idx="1">
              <a:srgbClr val="4472C4"/>
            </a:fillRef>
            <a:effectRef idx="0">
              <a:srgbClr val="4472C4"/>
            </a:effectRef>
            <a:fontRef idx="minor">
              <a:sysClr val="window" lastClr="FFFFFF"/>
            </a:fontRef>
          </p:style>
          <p:txBody>
            <a:bodyPr anchor="ctr"/>
            <a:lstStyle>
              <a:defPPr>
                <a:defRPr lang="zh-CN"/>
              </a:defPPr>
              <a:lvl1pPr algn="l" rtl="0" eaLnBrk="0" fontAlgn="base" hangingPunct="0">
                <a:spcBef>
                  <a:spcPct val="0"/>
                </a:spcBef>
                <a:spcAft>
                  <a:spcPct val="0"/>
                </a:spcAft>
                <a:defRPr kern="1200">
                  <a:solidFill>
                    <a:sysClr val="window" lastClr="FFFFFF"/>
                  </a:solidFill>
                  <a:latin typeface="+mn-lt"/>
                  <a:ea typeface="+mn-ea"/>
                  <a:cs typeface="+mn-cs"/>
                </a:defRPr>
              </a:lvl1pPr>
              <a:lvl2pPr marL="457200" algn="l" rtl="0" eaLnBrk="0" fontAlgn="base" hangingPunct="0">
                <a:spcBef>
                  <a:spcPct val="0"/>
                </a:spcBef>
                <a:spcAft>
                  <a:spcPct val="0"/>
                </a:spcAft>
                <a:defRPr kern="1200">
                  <a:solidFill>
                    <a:sysClr val="window" lastClr="FFFFFF"/>
                  </a:solidFill>
                  <a:latin typeface="+mn-lt"/>
                  <a:ea typeface="+mn-ea"/>
                  <a:cs typeface="+mn-cs"/>
                </a:defRPr>
              </a:lvl2pPr>
              <a:lvl3pPr marL="914400" algn="l" rtl="0" eaLnBrk="0" fontAlgn="base" hangingPunct="0">
                <a:spcBef>
                  <a:spcPct val="0"/>
                </a:spcBef>
                <a:spcAft>
                  <a:spcPct val="0"/>
                </a:spcAft>
                <a:defRPr kern="1200">
                  <a:solidFill>
                    <a:sysClr val="window" lastClr="FFFFFF"/>
                  </a:solidFill>
                  <a:latin typeface="+mn-lt"/>
                  <a:ea typeface="+mn-ea"/>
                  <a:cs typeface="+mn-cs"/>
                </a:defRPr>
              </a:lvl3pPr>
              <a:lvl4pPr marL="1371600" algn="l" rtl="0" eaLnBrk="0" fontAlgn="base" hangingPunct="0">
                <a:spcBef>
                  <a:spcPct val="0"/>
                </a:spcBef>
                <a:spcAft>
                  <a:spcPct val="0"/>
                </a:spcAft>
                <a:defRPr kern="1200">
                  <a:solidFill>
                    <a:sysClr val="window" lastClr="FFFFFF"/>
                  </a:solidFill>
                  <a:latin typeface="+mn-lt"/>
                  <a:ea typeface="+mn-ea"/>
                  <a:cs typeface="+mn-cs"/>
                </a:defRPr>
              </a:lvl4pPr>
              <a:lvl5pPr marL="1828800" algn="l" rtl="0" eaLnBrk="0" fontAlgn="base" hangingPunct="0">
                <a:spcBef>
                  <a:spcPct val="0"/>
                </a:spcBef>
                <a:spcAft>
                  <a:spcPct val="0"/>
                </a:spcAft>
                <a:defRPr kern="1200">
                  <a:solidFill>
                    <a:sysClr val="window" lastClr="FFFFFF"/>
                  </a:solidFill>
                  <a:latin typeface="+mn-lt"/>
                  <a:ea typeface="+mn-ea"/>
                  <a:cs typeface="+mn-cs"/>
                </a:defRPr>
              </a:lvl5pPr>
              <a:lvl6pPr marL="2286000" algn="l" defTabSz="914400" rtl="0" eaLnBrk="1" latinLnBrk="0" hangingPunct="1">
                <a:defRPr kern="1200">
                  <a:solidFill>
                    <a:sysClr val="window" lastClr="FFFFFF"/>
                  </a:solidFill>
                  <a:latin typeface="+mn-lt"/>
                  <a:ea typeface="+mn-ea"/>
                  <a:cs typeface="+mn-cs"/>
                </a:defRPr>
              </a:lvl6pPr>
              <a:lvl7pPr marL="2743200" algn="l" defTabSz="914400" rtl="0" eaLnBrk="1" latinLnBrk="0" hangingPunct="1">
                <a:defRPr kern="1200">
                  <a:solidFill>
                    <a:sysClr val="window" lastClr="FFFFFF"/>
                  </a:solidFill>
                  <a:latin typeface="+mn-lt"/>
                  <a:ea typeface="+mn-ea"/>
                  <a:cs typeface="+mn-cs"/>
                </a:defRPr>
              </a:lvl7pPr>
              <a:lvl8pPr marL="3200400" algn="l" defTabSz="914400" rtl="0" eaLnBrk="1" latinLnBrk="0" hangingPunct="1">
                <a:defRPr kern="1200">
                  <a:solidFill>
                    <a:sysClr val="window" lastClr="FFFFFF"/>
                  </a:solidFill>
                  <a:latin typeface="+mn-lt"/>
                  <a:ea typeface="+mn-ea"/>
                  <a:cs typeface="+mn-cs"/>
                </a:defRPr>
              </a:lvl8pPr>
              <a:lvl9pPr marL="3657600" algn="l" defTabSz="914400" rtl="0" eaLnBrk="1" latinLnBrk="0" hangingPunct="1">
                <a:defRPr kern="1200">
                  <a:solidFill>
                    <a:sysClr val="window" lastClr="FFFFFF"/>
                  </a:solidFill>
                  <a:latin typeface="+mn-lt"/>
                  <a:ea typeface="+mn-ea"/>
                  <a:cs typeface="+mn-cs"/>
                </a:defRPr>
              </a:lvl9pPr>
            </a:lstStyle>
            <a:p>
              <a:pPr algn="ctr">
                <a:defRPr/>
              </a:pPr>
              <a:endParaRPr lang="zh-CN" altLang="en-US"/>
            </a:p>
          </p:txBody>
        </p:sp>
        <p:sp>
          <p:nvSpPr>
            <p:cNvPr id="31" name="加号 30">
              <a:extLst/>
            </p:cNvPr>
            <p:cNvSpPr/>
            <p:nvPr/>
          </p:nvSpPr>
          <p:spPr>
            <a:xfrm>
              <a:off x="3367363" y="2538942"/>
              <a:ext cx="253784" cy="254758"/>
            </a:xfrm>
            <a:prstGeom prst="mathPlus">
              <a:avLst/>
            </a:prstGeom>
            <a:solidFill>
              <a:sysClr val="window" lastClr="FFFFFF"/>
            </a:solidFill>
            <a:ln>
              <a:noFill/>
            </a:ln>
          </p:spPr>
          <p:style>
            <a:lnRef idx="2">
              <a:srgbClr val="4472C4">
                <a:shade val="50000"/>
              </a:srgbClr>
            </a:lnRef>
            <a:fillRef idx="1">
              <a:srgbClr val="4472C4"/>
            </a:fillRef>
            <a:effectRef idx="0">
              <a:srgbClr val="4472C4"/>
            </a:effectRef>
            <a:fontRef idx="minor">
              <a:sysClr val="window" lastClr="FFFFFF"/>
            </a:fontRef>
          </p:style>
          <p:txBody>
            <a:bodyPr anchor="ctr"/>
            <a:lstStyle>
              <a:defPPr>
                <a:defRPr lang="zh-CN"/>
              </a:defPPr>
              <a:lvl1pPr algn="l" rtl="0" eaLnBrk="0" fontAlgn="base" hangingPunct="0">
                <a:spcBef>
                  <a:spcPct val="0"/>
                </a:spcBef>
                <a:spcAft>
                  <a:spcPct val="0"/>
                </a:spcAft>
                <a:defRPr kern="1200">
                  <a:solidFill>
                    <a:sysClr val="window" lastClr="FFFFFF"/>
                  </a:solidFill>
                  <a:latin typeface="+mn-lt"/>
                  <a:ea typeface="+mn-ea"/>
                  <a:cs typeface="+mn-cs"/>
                </a:defRPr>
              </a:lvl1pPr>
              <a:lvl2pPr marL="457200" algn="l" rtl="0" eaLnBrk="0" fontAlgn="base" hangingPunct="0">
                <a:spcBef>
                  <a:spcPct val="0"/>
                </a:spcBef>
                <a:spcAft>
                  <a:spcPct val="0"/>
                </a:spcAft>
                <a:defRPr kern="1200">
                  <a:solidFill>
                    <a:sysClr val="window" lastClr="FFFFFF"/>
                  </a:solidFill>
                  <a:latin typeface="+mn-lt"/>
                  <a:ea typeface="+mn-ea"/>
                  <a:cs typeface="+mn-cs"/>
                </a:defRPr>
              </a:lvl2pPr>
              <a:lvl3pPr marL="914400" algn="l" rtl="0" eaLnBrk="0" fontAlgn="base" hangingPunct="0">
                <a:spcBef>
                  <a:spcPct val="0"/>
                </a:spcBef>
                <a:spcAft>
                  <a:spcPct val="0"/>
                </a:spcAft>
                <a:defRPr kern="1200">
                  <a:solidFill>
                    <a:sysClr val="window" lastClr="FFFFFF"/>
                  </a:solidFill>
                  <a:latin typeface="+mn-lt"/>
                  <a:ea typeface="+mn-ea"/>
                  <a:cs typeface="+mn-cs"/>
                </a:defRPr>
              </a:lvl3pPr>
              <a:lvl4pPr marL="1371600" algn="l" rtl="0" eaLnBrk="0" fontAlgn="base" hangingPunct="0">
                <a:spcBef>
                  <a:spcPct val="0"/>
                </a:spcBef>
                <a:spcAft>
                  <a:spcPct val="0"/>
                </a:spcAft>
                <a:defRPr kern="1200">
                  <a:solidFill>
                    <a:sysClr val="window" lastClr="FFFFFF"/>
                  </a:solidFill>
                  <a:latin typeface="+mn-lt"/>
                  <a:ea typeface="+mn-ea"/>
                  <a:cs typeface="+mn-cs"/>
                </a:defRPr>
              </a:lvl4pPr>
              <a:lvl5pPr marL="1828800" algn="l" rtl="0" eaLnBrk="0" fontAlgn="base" hangingPunct="0">
                <a:spcBef>
                  <a:spcPct val="0"/>
                </a:spcBef>
                <a:spcAft>
                  <a:spcPct val="0"/>
                </a:spcAft>
                <a:defRPr kern="1200">
                  <a:solidFill>
                    <a:sysClr val="window" lastClr="FFFFFF"/>
                  </a:solidFill>
                  <a:latin typeface="+mn-lt"/>
                  <a:ea typeface="+mn-ea"/>
                  <a:cs typeface="+mn-cs"/>
                </a:defRPr>
              </a:lvl5pPr>
              <a:lvl6pPr marL="2286000" algn="l" defTabSz="914400" rtl="0" eaLnBrk="1" latinLnBrk="0" hangingPunct="1">
                <a:defRPr kern="1200">
                  <a:solidFill>
                    <a:sysClr val="window" lastClr="FFFFFF"/>
                  </a:solidFill>
                  <a:latin typeface="+mn-lt"/>
                  <a:ea typeface="+mn-ea"/>
                  <a:cs typeface="+mn-cs"/>
                </a:defRPr>
              </a:lvl6pPr>
              <a:lvl7pPr marL="2743200" algn="l" defTabSz="914400" rtl="0" eaLnBrk="1" latinLnBrk="0" hangingPunct="1">
                <a:defRPr kern="1200">
                  <a:solidFill>
                    <a:sysClr val="window" lastClr="FFFFFF"/>
                  </a:solidFill>
                  <a:latin typeface="+mn-lt"/>
                  <a:ea typeface="+mn-ea"/>
                  <a:cs typeface="+mn-cs"/>
                </a:defRPr>
              </a:lvl7pPr>
              <a:lvl8pPr marL="3200400" algn="l" defTabSz="914400" rtl="0" eaLnBrk="1" latinLnBrk="0" hangingPunct="1">
                <a:defRPr kern="1200">
                  <a:solidFill>
                    <a:sysClr val="window" lastClr="FFFFFF"/>
                  </a:solidFill>
                  <a:latin typeface="+mn-lt"/>
                  <a:ea typeface="+mn-ea"/>
                  <a:cs typeface="+mn-cs"/>
                </a:defRPr>
              </a:lvl8pPr>
              <a:lvl9pPr marL="3657600" algn="l" defTabSz="914400" rtl="0" eaLnBrk="1" latinLnBrk="0" hangingPunct="1">
                <a:defRPr kern="1200">
                  <a:solidFill>
                    <a:sysClr val="window" lastClr="FFFFFF"/>
                  </a:solidFill>
                  <a:latin typeface="+mn-lt"/>
                  <a:ea typeface="+mn-ea"/>
                  <a:cs typeface="+mn-cs"/>
                </a:defRPr>
              </a:lvl9pPr>
            </a:lstStyle>
            <a:p>
              <a:pPr algn="ctr">
                <a:defRPr/>
              </a:pPr>
              <a:endParaRPr lang="zh-CN" altLang="en-US"/>
            </a:p>
          </p:txBody>
        </p:sp>
      </p:grpSp>
      <p:grpSp>
        <p:nvGrpSpPr>
          <p:cNvPr id="12" name="组合 11"/>
          <p:cNvGrpSpPr>
            <a:grpSpLocks/>
          </p:cNvGrpSpPr>
          <p:nvPr/>
        </p:nvGrpSpPr>
        <p:grpSpPr bwMode="auto">
          <a:xfrm>
            <a:off x="1815307" y="2481836"/>
            <a:ext cx="2362992" cy="1631216"/>
            <a:chOff x="159362" y="3241449"/>
            <a:chExt cx="3151591" cy="2175221"/>
          </a:xfrm>
        </p:grpSpPr>
        <p:sp>
          <p:nvSpPr>
            <p:cNvPr id="28" name="矩形 27">
              <a:extLst/>
            </p:cNvPr>
            <p:cNvSpPr/>
            <p:nvPr/>
          </p:nvSpPr>
          <p:spPr>
            <a:xfrm>
              <a:off x="159362" y="3241449"/>
              <a:ext cx="2856230" cy="2175221"/>
            </a:xfrm>
            <a:prstGeom prst="rect">
              <a:avLst/>
            </a:prstGeom>
          </p:spPr>
          <p:txBody>
            <a:bodyPr>
              <a:spAutoFit/>
              <a:scene3d>
                <a:camera prst="orthographicFront"/>
                <a:lightRig rig="threePt" dir="t"/>
              </a:scene3d>
              <a:sp3d contourW="6350"/>
            </a:bodyPr>
            <a:lstStyle>
              <a:defPPr>
                <a:defRPr lang="zh-CN"/>
              </a:defPPr>
              <a:lvl1pPr algn="l" rtl="0" eaLnBrk="0" fontAlgn="base" hangingPunct="0">
                <a:spcBef>
                  <a:spcPct val="0"/>
                </a:spcBef>
                <a:spcAft>
                  <a:spcPct val="0"/>
                </a:spcAft>
                <a:defRPr kern="1200">
                  <a:solidFill>
                    <a:schemeClr val="tx1"/>
                  </a:solidFill>
                  <a:latin typeface="Times New Roman" panose="02020603050405020304" pitchFamily="18"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Times New Roman" panose="02020603050405020304" pitchFamily="18"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Times New Roman" panose="02020603050405020304" pitchFamily="18"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Times New Roman" panose="02020603050405020304" pitchFamily="18"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Times New Roman" panose="02020603050405020304" pitchFamily="18" charset="0"/>
                  <a:ea typeface="宋体" panose="02010600030101010101" pitchFamily="2" charset="-122"/>
                  <a:cs typeface="+mn-cs"/>
                </a:defRPr>
              </a:lvl5pPr>
              <a:lvl6pPr marL="2286000" algn="l" defTabSz="914400" rtl="0" eaLnBrk="1" latinLnBrk="0" hangingPunct="1">
                <a:defRPr kern="1200">
                  <a:solidFill>
                    <a:schemeClr val="tx1"/>
                  </a:solidFill>
                  <a:latin typeface="Times New Roman" panose="02020603050405020304" pitchFamily="18" charset="0"/>
                  <a:ea typeface="宋体" panose="02010600030101010101" pitchFamily="2" charset="-122"/>
                  <a:cs typeface="+mn-cs"/>
                </a:defRPr>
              </a:lvl6pPr>
              <a:lvl7pPr marL="2743200" algn="l" defTabSz="914400" rtl="0" eaLnBrk="1" latinLnBrk="0" hangingPunct="1">
                <a:defRPr kern="1200">
                  <a:solidFill>
                    <a:schemeClr val="tx1"/>
                  </a:solidFill>
                  <a:latin typeface="Times New Roman" panose="02020603050405020304" pitchFamily="18" charset="0"/>
                  <a:ea typeface="宋体" panose="02010600030101010101" pitchFamily="2" charset="-122"/>
                  <a:cs typeface="+mn-cs"/>
                </a:defRPr>
              </a:lvl7pPr>
              <a:lvl8pPr marL="3200400" algn="l" defTabSz="914400" rtl="0" eaLnBrk="1" latinLnBrk="0" hangingPunct="1">
                <a:defRPr kern="1200">
                  <a:solidFill>
                    <a:schemeClr val="tx1"/>
                  </a:solidFill>
                  <a:latin typeface="Times New Roman" panose="02020603050405020304" pitchFamily="18" charset="0"/>
                  <a:ea typeface="宋体" panose="02010600030101010101" pitchFamily="2" charset="-122"/>
                  <a:cs typeface="+mn-cs"/>
                </a:defRPr>
              </a:lvl8pPr>
              <a:lvl9pPr marL="3657600" algn="l" defTabSz="914400" rtl="0" eaLnBrk="1" latinLnBrk="0" hangingPunct="1">
                <a:defRPr kern="1200">
                  <a:solidFill>
                    <a:schemeClr val="tx1"/>
                  </a:solidFill>
                  <a:latin typeface="Times New Roman" panose="02020603050405020304" pitchFamily="18" charset="0"/>
                  <a:ea typeface="宋体" panose="02010600030101010101" pitchFamily="2" charset="-122"/>
                  <a:cs typeface="+mn-cs"/>
                </a:defRPr>
              </a:lvl9pPr>
            </a:lstStyle>
            <a:p>
              <a:pPr algn="just" fontAlgn="auto">
                <a:lnSpc>
                  <a:spcPts val="1965"/>
                </a:lnSpc>
                <a:defRPr/>
              </a:pPr>
              <a:r>
                <a:rPr lang="zh-CN" altLang="en-US" b="1" dirty="0" smtClean="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       分析</a:t>
              </a:r>
              <a:r>
                <a:rPr lang="zh-CN" altLang="en-US" b="1"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自己出事的原因，避免类似事故发生</a:t>
              </a:r>
            </a:p>
            <a:p>
              <a:pPr algn="just" fontAlgn="auto">
                <a:lnSpc>
                  <a:spcPts val="1965"/>
                </a:lnSpc>
                <a:defRPr/>
              </a:pPr>
              <a:r>
                <a:rPr lang="zh-CN" altLang="en-US" b="1" dirty="0">
                  <a:solidFill>
                    <a:srgbClr val="4B91CF"/>
                  </a:solidFill>
                  <a:latin typeface="微软雅黑" panose="020B0503020204020204" pitchFamily="34" charset="-122"/>
                  <a:ea typeface="微软雅黑" panose="020B0503020204020204" pitchFamily="34" charset="-122"/>
                  <a:sym typeface="微软雅黑" panose="020B0503020204020204" pitchFamily="34" charset="-122"/>
                </a:rPr>
                <a:t>自己吃一堑，自己</a:t>
              </a:r>
              <a:r>
                <a:rPr lang="zh-CN" altLang="en-US" b="1" dirty="0" smtClean="0">
                  <a:solidFill>
                    <a:srgbClr val="4B91CF"/>
                  </a:solidFill>
                  <a:latin typeface="微软雅黑" panose="020B0503020204020204" pitchFamily="34" charset="-122"/>
                  <a:ea typeface="微软雅黑" panose="020B0503020204020204" pitchFamily="34" charset="-122"/>
                  <a:sym typeface="微软雅黑" panose="020B0503020204020204" pitchFamily="34" charset="-122"/>
                </a:rPr>
                <a:t>长一智</a:t>
              </a:r>
              <a:endParaRPr lang="en-US" altLang="zh-CN" b="1" dirty="0" smtClean="0">
                <a:solidFill>
                  <a:srgbClr val="4B91CF"/>
                </a:solidFill>
                <a:latin typeface="微软雅黑" panose="020B0503020204020204" pitchFamily="34" charset="-122"/>
                <a:ea typeface="微软雅黑" panose="020B0503020204020204" pitchFamily="34" charset="-122"/>
                <a:sym typeface="微软雅黑" panose="020B0503020204020204" pitchFamily="34" charset="-122"/>
              </a:endParaRPr>
            </a:p>
            <a:p>
              <a:pPr algn="just" fontAlgn="auto">
                <a:lnSpc>
                  <a:spcPts val="1965"/>
                </a:lnSpc>
                <a:defRPr/>
              </a:pPr>
              <a:r>
                <a:rPr lang="zh-CN" altLang="en-US" b="1" dirty="0" smtClean="0">
                  <a:solidFill>
                    <a:srgbClr val="FF0000"/>
                  </a:solidFill>
                  <a:latin typeface="微软雅黑" panose="020B0503020204020204" pitchFamily="34" charset="-122"/>
                  <a:ea typeface="微软雅黑" panose="020B0503020204020204" pitchFamily="34" charset="-122"/>
                  <a:sym typeface="微软雅黑" panose="020B0503020204020204" pitchFamily="34" charset="-122"/>
                </a:rPr>
                <a:t>痛苦</a:t>
              </a:r>
              <a:r>
                <a:rPr lang="zh-CN" altLang="en-US" b="1" dirty="0">
                  <a:solidFill>
                    <a:srgbClr val="FF0000"/>
                  </a:solidFill>
                  <a:latin typeface="微软雅黑" panose="020B0503020204020204" pitchFamily="34" charset="-122"/>
                  <a:ea typeface="微软雅黑" panose="020B0503020204020204" pitchFamily="34" charset="-122"/>
                  <a:sym typeface="微软雅黑" panose="020B0503020204020204" pitchFamily="34" charset="-122"/>
                </a:rPr>
                <a:t>的方式</a:t>
              </a:r>
            </a:p>
          </p:txBody>
        </p:sp>
        <p:sp>
          <p:nvSpPr>
            <p:cNvPr id="29" name="矩形 28">
              <a:extLst/>
            </p:cNvPr>
            <p:cNvSpPr/>
            <p:nvPr/>
          </p:nvSpPr>
          <p:spPr>
            <a:xfrm>
              <a:off x="1068738" y="3955150"/>
              <a:ext cx="2242215" cy="465724"/>
            </a:xfrm>
            <a:prstGeom prst="rect">
              <a:avLst/>
            </a:prstGeom>
          </p:spPr>
          <p:txBody>
            <a:bodyPr>
              <a:spAutoFit/>
              <a:scene3d>
                <a:camera prst="orthographicFront"/>
                <a:lightRig rig="threePt" dir="t"/>
              </a:scene3d>
              <a:sp3d contourW="6350"/>
            </a:bodyPr>
            <a:lstStyle>
              <a:defPPr>
                <a:defRPr lang="zh-CN"/>
              </a:defPPr>
              <a:lvl1pPr algn="l" rtl="0" eaLnBrk="0" fontAlgn="base" hangingPunct="0">
                <a:spcBef>
                  <a:spcPct val="0"/>
                </a:spcBef>
                <a:spcAft>
                  <a:spcPct val="0"/>
                </a:spcAft>
                <a:defRPr kern="1200">
                  <a:solidFill>
                    <a:schemeClr val="tx1"/>
                  </a:solidFill>
                  <a:latin typeface="Times New Roman" panose="02020603050405020304" pitchFamily="18"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Times New Roman" panose="02020603050405020304" pitchFamily="18"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Times New Roman" panose="02020603050405020304" pitchFamily="18"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Times New Roman" panose="02020603050405020304" pitchFamily="18"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Times New Roman" panose="02020603050405020304" pitchFamily="18" charset="0"/>
                  <a:ea typeface="宋体" panose="02010600030101010101" pitchFamily="2" charset="-122"/>
                  <a:cs typeface="+mn-cs"/>
                </a:defRPr>
              </a:lvl5pPr>
              <a:lvl6pPr marL="2286000" algn="l" defTabSz="914400" rtl="0" eaLnBrk="1" latinLnBrk="0" hangingPunct="1">
                <a:defRPr kern="1200">
                  <a:solidFill>
                    <a:schemeClr val="tx1"/>
                  </a:solidFill>
                  <a:latin typeface="Times New Roman" panose="02020603050405020304" pitchFamily="18" charset="0"/>
                  <a:ea typeface="宋体" panose="02010600030101010101" pitchFamily="2" charset="-122"/>
                  <a:cs typeface="+mn-cs"/>
                </a:defRPr>
              </a:lvl6pPr>
              <a:lvl7pPr marL="2743200" algn="l" defTabSz="914400" rtl="0" eaLnBrk="1" latinLnBrk="0" hangingPunct="1">
                <a:defRPr kern="1200">
                  <a:solidFill>
                    <a:schemeClr val="tx1"/>
                  </a:solidFill>
                  <a:latin typeface="Times New Roman" panose="02020603050405020304" pitchFamily="18" charset="0"/>
                  <a:ea typeface="宋体" panose="02010600030101010101" pitchFamily="2" charset="-122"/>
                  <a:cs typeface="+mn-cs"/>
                </a:defRPr>
              </a:lvl7pPr>
              <a:lvl8pPr marL="3200400" algn="l" defTabSz="914400" rtl="0" eaLnBrk="1" latinLnBrk="0" hangingPunct="1">
                <a:defRPr kern="1200">
                  <a:solidFill>
                    <a:schemeClr val="tx1"/>
                  </a:solidFill>
                  <a:latin typeface="Times New Roman" panose="02020603050405020304" pitchFamily="18" charset="0"/>
                  <a:ea typeface="宋体" panose="02010600030101010101" pitchFamily="2" charset="-122"/>
                  <a:cs typeface="+mn-cs"/>
                </a:defRPr>
              </a:lvl8pPr>
              <a:lvl9pPr marL="3657600" algn="l" defTabSz="914400" rtl="0" eaLnBrk="1" latinLnBrk="0" hangingPunct="1">
                <a:defRPr kern="1200">
                  <a:solidFill>
                    <a:schemeClr val="tx1"/>
                  </a:solidFill>
                  <a:latin typeface="Times New Roman" panose="02020603050405020304" pitchFamily="18" charset="0"/>
                  <a:ea typeface="宋体" panose="02010600030101010101" pitchFamily="2" charset="-122"/>
                  <a:cs typeface="+mn-cs"/>
                </a:defRPr>
              </a:lvl9pPr>
            </a:lstStyle>
            <a:p>
              <a:pPr algn="r" fontAlgn="auto">
                <a:lnSpc>
                  <a:spcPts val="1965"/>
                </a:lnSpc>
                <a:defRPr/>
              </a:pPr>
              <a:endParaRPr lang="zh-CN" altLang="en-US" b="1" dirty="0">
                <a:solidFill>
                  <a:sysClr val="windowText" lastClr="000000">
                    <a:lumMod val="65000"/>
                    <a:lumOff val="35000"/>
                  </a:sysClr>
                </a:solidFill>
                <a:latin typeface="微软雅黑" panose="020B0503020204020204" pitchFamily="34" charset="-122"/>
                <a:ea typeface="微软雅黑" panose="020B0503020204020204" pitchFamily="34" charset="-122"/>
              </a:endParaRPr>
            </a:p>
          </p:txBody>
        </p:sp>
      </p:grpSp>
      <p:grpSp>
        <p:nvGrpSpPr>
          <p:cNvPr id="13" name="组合 12"/>
          <p:cNvGrpSpPr>
            <a:grpSpLocks/>
          </p:cNvGrpSpPr>
          <p:nvPr/>
        </p:nvGrpSpPr>
        <p:grpSpPr bwMode="auto">
          <a:xfrm>
            <a:off x="4725874" y="1701066"/>
            <a:ext cx="2263775" cy="1374735"/>
            <a:chOff x="830050" y="3799231"/>
            <a:chExt cx="3018155" cy="1832197"/>
          </a:xfrm>
        </p:grpSpPr>
        <p:sp>
          <p:nvSpPr>
            <p:cNvPr id="26" name="矩形 25">
              <a:extLst/>
            </p:cNvPr>
            <p:cNvSpPr/>
            <p:nvPr/>
          </p:nvSpPr>
          <p:spPr>
            <a:xfrm>
              <a:off x="830050" y="3799231"/>
              <a:ext cx="3018155" cy="1832197"/>
            </a:xfrm>
            <a:prstGeom prst="rect">
              <a:avLst/>
            </a:prstGeom>
          </p:spPr>
          <p:txBody>
            <a:bodyPr>
              <a:spAutoFit/>
              <a:scene3d>
                <a:camera prst="orthographicFront"/>
                <a:lightRig rig="threePt" dir="t"/>
              </a:scene3d>
              <a:sp3d contourW="6350"/>
            </a:bodyPr>
            <a:lstStyle>
              <a:defPPr>
                <a:defRPr lang="zh-CN"/>
              </a:defPPr>
              <a:lvl1pPr algn="l" rtl="0" eaLnBrk="0" fontAlgn="base" hangingPunct="0">
                <a:spcBef>
                  <a:spcPct val="0"/>
                </a:spcBef>
                <a:spcAft>
                  <a:spcPct val="0"/>
                </a:spcAft>
                <a:defRPr kern="1200">
                  <a:solidFill>
                    <a:schemeClr val="tx1"/>
                  </a:solidFill>
                  <a:latin typeface="Times New Roman" panose="02020603050405020304" pitchFamily="18"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Times New Roman" panose="02020603050405020304" pitchFamily="18"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Times New Roman" panose="02020603050405020304" pitchFamily="18"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Times New Roman" panose="02020603050405020304" pitchFamily="18"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Times New Roman" panose="02020603050405020304" pitchFamily="18" charset="0"/>
                  <a:ea typeface="宋体" panose="02010600030101010101" pitchFamily="2" charset="-122"/>
                  <a:cs typeface="+mn-cs"/>
                </a:defRPr>
              </a:lvl5pPr>
              <a:lvl6pPr marL="2286000" algn="l" defTabSz="914400" rtl="0" eaLnBrk="1" latinLnBrk="0" hangingPunct="1">
                <a:defRPr kern="1200">
                  <a:solidFill>
                    <a:schemeClr val="tx1"/>
                  </a:solidFill>
                  <a:latin typeface="Times New Roman" panose="02020603050405020304" pitchFamily="18" charset="0"/>
                  <a:ea typeface="宋体" panose="02010600030101010101" pitchFamily="2" charset="-122"/>
                  <a:cs typeface="+mn-cs"/>
                </a:defRPr>
              </a:lvl6pPr>
              <a:lvl7pPr marL="2743200" algn="l" defTabSz="914400" rtl="0" eaLnBrk="1" latinLnBrk="0" hangingPunct="1">
                <a:defRPr kern="1200">
                  <a:solidFill>
                    <a:schemeClr val="tx1"/>
                  </a:solidFill>
                  <a:latin typeface="Times New Roman" panose="02020603050405020304" pitchFamily="18" charset="0"/>
                  <a:ea typeface="宋体" panose="02010600030101010101" pitchFamily="2" charset="-122"/>
                  <a:cs typeface="+mn-cs"/>
                </a:defRPr>
              </a:lvl7pPr>
              <a:lvl8pPr marL="3200400" algn="l" defTabSz="914400" rtl="0" eaLnBrk="1" latinLnBrk="0" hangingPunct="1">
                <a:defRPr kern="1200">
                  <a:solidFill>
                    <a:schemeClr val="tx1"/>
                  </a:solidFill>
                  <a:latin typeface="Times New Roman" panose="02020603050405020304" pitchFamily="18" charset="0"/>
                  <a:ea typeface="宋体" panose="02010600030101010101" pitchFamily="2" charset="-122"/>
                  <a:cs typeface="+mn-cs"/>
                </a:defRPr>
              </a:lvl8pPr>
              <a:lvl9pPr marL="3657600" algn="l" defTabSz="914400" rtl="0" eaLnBrk="1" latinLnBrk="0" hangingPunct="1">
                <a:defRPr kern="1200">
                  <a:solidFill>
                    <a:schemeClr val="tx1"/>
                  </a:solidFill>
                  <a:latin typeface="Times New Roman" panose="02020603050405020304" pitchFamily="18" charset="0"/>
                  <a:ea typeface="宋体" panose="02010600030101010101" pitchFamily="2" charset="-122"/>
                  <a:cs typeface="+mn-cs"/>
                </a:defRPr>
              </a:lvl9pPr>
            </a:lstStyle>
            <a:p>
              <a:pPr algn="just" fontAlgn="auto">
                <a:lnSpc>
                  <a:spcPts val="1965"/>
                </a:lnSpc>
                <a:defRPr/>
              </a:pPr>
              <a:r>
                <a:rPr lang="zh-CN" altLang="en-US" b="1" dirty="0" smtClean="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       分析</a:t>
              </a:r>
              <a:r>
                <a:rPr lang="zh-CN" altLang="en-US" b="1"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别人出事的原因，避免自己</a:t>
              </a:r>
              <a:r>
                <a:rPr lang="zh-CN" altLang="en-US" b="1" dirty="0" smtClean="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出事</a:t>
              </a:r>
              <a:endParaRPr lang="en-US" altLang="zh-CN" b="1" dirty="0" smtClean="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a:p>
              <a:pPr algn="just" fontAlgn="auto">
                <a:lnSpc>
                  <a:spcPts val="1965"/>
                </a:lnSpc>
                <a:defRPr/>
              </a:pPr>
              <a:r>
                <a:rPr lang="zh-CN" altLang="en-US" b="1" dirty="0" smtClean="0">
                  <a:solidFill>
                    <a:srgbClr val="B6302E"/>
                  </a:solidFill>
                  <a:latin typeface="微软雅黑" panose="020B0503020204020204" pitchFamily="34" charset="-122"/>
                  <a:ea typeface="微软雅黑" panose="020B0503020204020204" pitchFamily="34" charset="-122"/>
                  <a:sym typeface="微软雅黑" panose="020B0503020204020204" pitchFamily="34" charset="-122"/>
                </a:rPr>
                <a:t> </a:t>
              </a:r>
              <a:r>
                <a:rPr lang="zh-CN" altLang="en-US" b="1" dirty="0">
                  <a:solidFill>
                    <a:srgbClr val="4B91CF"/>
                  </a:solidFill>
                  <a:latin typeface="微软雅黑" panose="020B0503020204020204" pitchFamily="34" charset="-122"/>
                  <a:ea typeface="微软雅黑" panose="020B0503020204020204" pitchFamily="34" charset="-122"/>
                  <a:sym typeface="微软雅黑" panose="020B0503020204020204" pitchFamily="34" charset="-122"/>
                </a:rPr>
                <a:t>别人吃一堑，自己</a:t>
              </a:r>
              <a:r>
                <a:rPr lang="zh-CN" altLang="en-US" b="1" dirty="0" smtClean="0">
                  <a:solidFill>
                    <a:srgbClr val="4B91CF"/>
                  </a:solidFill>
                  <a:latin typeface="微软雅黑" panose="020B0503020204020204" pitchFamily="34" charset="-122"/>
                  <a:ea typeface="微软雅黑" panose="020B0503020204020204" pitchFamily="34" charset="-122"/>
                  <a:sym typeface="微软雅黑" panose="020B0503020204020204" pitchFamily="34" charset="-122"/>
                </a:rPr>
                <a:t>长一智</a:t>
              </a:r>
              <a:endParaRPr lang="en-US" altLang="zh-CN" b="1" dirty="0" smtClean="0">
                <a:solidFill>
                  <a:srgbClr val="4B91CF"/>
                </a:solidFill>
                <a:latin typeface="微软雅黑" panose="020B0503020204020204" pitchFamily="34" charset="-122"/>
                <a:ea typeface="微软雅黑" panose="020B0503020204020204" pitchFamily="34" charset="-122"/>
                <a:sym typeface="微软雅黑" panose="020B0503020204020204" pitchFamily="34" charset="-122"/>
              </a:endParaRPr>
            </a:p>
            <a:p>
              <a:pPr algn="just" fontAlgn="auto">
                <a:lnSpc>
                  <a:spcPts val="1965"/>
                </a:lnSpc>
                <a:defRPr/>
              </a:pPr>
              <a:r>
                <a:rPr lang="zh-CN" altLang="en-US" b="1" dirty="0" smtClean="0">
                  <a:solidFill>
                    <a:srgbClr val="FF0000"/>
                  </a:solidFill>
                  <a:latin typeface="微软雅黑" panose="020B0503020204020204" pitchFamily="34" charset="-122"/>
                  <a:ea typeface="微软雅黑" panose="020B0503020204020204" pitchFamily="34" charset="-122"/>
                  <a:sym typeface="微软雅黑" panose="020B0503020204020204" pitchFamily="34" charset="-122"/>
                </a:rPr>
                <a:t>聪明</a:t>
              </a:r>
              <a:r>
                <a:rPr lang="zh-CN" altLang="en-US" b="1" dirty="0">
                  <a:solidFill>
                    <a:srgbClr val="FF0000"/>
                  </a:solidFill>
                  <a:latin typeface="微软雅黑" panose="020B0503020204020204" pitchFamily="34" charset="-122"/>
                  <a:ea typeface="微软雅黑" panose="020B0503020204020204" pitchFamily="34" charset="-122"/>
                  <a:sym typeface="微软雅黑" panose="020B0503020204020204" pitchFamily="34" charset="-122"/>
                </a:rPr>
                <a:t>的方式</a:t>
              </a:r>
            </a:p>
          </p:txBody>
        </p:sp>
        <p:sp>
          <p:nvSpPr>
            <p:cNvPr id="27" name="矩形 26">
              <a:extLst/>
            </p:cNvPr>
            <p:cNvSpPr/>
            <p:nvPr/>
          </p:nvSpPr>
          <p:spPr>
            <a:xfrm>
              <a:off x="1068768" y="3955330"/>
              <a:ext cx="2241392" cy="465468"/>
            </a:xfrm>
            <a:prstGeom prst="rect">
              <a:avLst/>
            </a:prstGeom>
          </p:spPr>
          <p:txBody>
            <a:bodyPr>
              <a:spAutoFit/>
              <a:scene3d>
                <a:camera prst="orthographicFront"/>
                <a:lightRig rig="threePt" dir="t"/>
              </a:scene3d>
              <a:sp3d contourW="6350"/>
            </a:bodyPr>
            <a:lstStyle>
              <a:defPPr>
                <a:defRPr lang="zh-CN"/>
              </a:defPPr>
              <a:lvl1pPr algn="l" rtl="0" eaLnBrk="0" fontAlgn="base" hangingPunct="0">
                <a:spcBef>
                  <a:spcPct val="0"/>
                </a:spcBef>
                <a:spcAft>
                  <a:spcPct val="0"/>
                </a:spcAft>
                <a:defRPr kern="1200">
                  <a:solidFill>
                    <a:schemeClr val="tx1"/>
                  </a:solidFill>
                  <a:latin typeface="Times New Roman" panose="02020603050405020304" pitchFamily="18"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Times New Roman" panose="02020603050405020304" pitchFamily="18"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Times New Roman" panose="02020603050405020304" pitchFamily="18"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Times New Roman" panose="02020603050405020304" pitchFamily="18"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Times New Roman" panose="02020603050405020304" pitchFamily="18" charset="0"/>
                  <a:ea typeface="宋体" panose="02010600030101010101" pitchFamily="2" charset="-122"/>
                  <a:cs typeface="+mn-cs"/>
                </a:defRPr>
              </a:lvl5pPr>
              <a:lvl6pPr marL="2286000" algn="l" defTabSz="914400" rtl="0" eaLnBrk="1" latinLnBrk="0" hangingPunct="1">
                <a:defRPr kern="1200">
                  <a:solidFill>
                    <a:schemeClr val="tx1"/>
                  </a:solidFill>
                  <a:latin typeface="Times New Roman" panose="02020603050405020304" pitchFamily="18" charset="0"/>
                  <a:ea typeface="宋体" panose="02010600030101010101" pitchFamily="2" charset="-122"/>
                  <a:cs typeface="+mn-cs"/>
                </a:defRPr>
              </a:lvl6pPr>
              <a:lvl7pPr marL="2743200" algn="l" defTabSz="914400" rtl="0" eaLnBrk="1" latinLnBrk="0" hangingPunct="1">
                <a:defRPr kern="1200">
                  <a:solidFill>
                    <a:schemeClr val="tx1"/>
                  </a:solidFill>
                  <a:latin typeface="Times New Roman" panose="02020603050405020304" pitchFamily="18" charset="0"/>
                  <a:ea typeface="宋体" panose="02010600030101010101" pitchFamily="2" charset="-122"/>
                  <a:cs typeface="+mn-cs"/>
                </a:defRPr>
              </a:lvl7pPr>
              <a:lvl8pPr marL="3200400" algn="l" defTabSz="914400" rtl="0" eaLnBrk="1" latinLnBrk="0" hangingPunct="1">
                <a:defRPr kern="1200">
                  <a:solidFill>
                    <a:schemeClr val="tx1"/>
                  </a:solidFill>
                  <a:latin typeface="Times New Roman" panose="02020603050405020304" pitchFamily="18" charset="0"/>
                  <a:ea typeface="宋体" panose="02010600030101010101" pitchFamily="2" charset="-122"/>
                  <a:cs typeface="+mn-cs"/>
                </a:defRPr>
              </a:lvl8pPr>
              <a:lvl9pPr marL="3657600" algn="l" defTabSz="914400" rtl="0" eaLnBrk="1" latinLnBrk="0" hangingPunct="1">
                <a:defRPr kern="1200">
                  <a:solidFill>
                    <a:schemeClr val="tx1"/>
                  </a:solidFill>
                  <a:latin typeface="Times New Roman" panose="02020603050405020304" pitchFamily="18" charset="0"/>
                  <a:ea typeface="宋体" panose="02010600030101010101" pitchFamily="2" charset="-122"/>
                  <a:cs typeface="+mn-cs"/>
                </a:defRPr>
              </a:lvl9pPr>
            </a:lstStyle>
            <a:p>
              <a:pPr fontAlgn="auto">
                <a:lnSpc>
                  <a:spcPts val="1965"/>
                </a:lnSpc>
                <a:defRPr/>
              </a:pPr>
              <a:endParaRPr lang="zh-CN" altLang="en-US" b="1" dirty="0">
                <a:solidFill>
                  <a:sysClr val="windowText" lastClr="000000">
                    <a:lumMod val="65000"/>
                    <a:lumOff val="35000"/>
                  </a:sysClr>
                </a:solidFill>
              </a:endParaRPr>
            </a:p>
          </p:txBody>
        </p:sp>
      </p:grpSp>
      <p:grpSp>
        <p:nvGrpSpPr>
          <p:cNvPr id="14" name="组合 13"/>
          <p:cNvGrpSpPr>
            <a:grpSpLocks/>
          </p:cNvGrpSpPr>
          <p:nvPr/>
        </p:nvGrpSpPr>
        <p:grpSpPr bwMode="auto">
          <a:xfrm>
            <a:off x="7261105" y="1004552"/>
            <a:ext cx="3190941" cy="1379773"/>
            <a:chOff x="1261173" y="3416710"/>
            <a:chExt cx="4253864" cy="1839925"/>
          </a:xfrm>
        </p:grpSpPr>
        <p:sp>
          <p:nvSpPr>
            <p:cNvPr id="24" name="矩形 23">
              <a:extLst/>
            </p:cNvPr>
            <p:cNvSpPr/>
            <p:nvPr/>
          </p:nvSpPr>
          <p:spPr>
            <a:xfrm>
              <a:off x="1889875" y="3416710"/>
              <a:ext cx="3625162" cy="1839925"/>
            </a:xfrm>
            <a:prstGeom prst="rect">
              <a:avLst/>
            </a:prstGeom>
          </p:spPr>
          <p:txBody>
            <a:bodyPr wrap="square">
              <a:spAutoFit/>
              <a:scene3d>
                <a:camera prst="orthographicFront"/>
                <a:lightRig rig="threePt" dir="t"/>
              </a:scene3d>
              <a:sp3d contourW="6350"/>
            </a:bodyPr>
            <a:lstStyle>
              <a:defPPr>
                <a:defRPr lang="zh-CN"/>
              </a:defPPr>
              <a:lvl1pPr algn="l" rtl="0" eaLnBrk="0" fontAlgn="base" hangingPunct="0">
                <a:spcBef>
                  <a:spcPct val="0"/>
                </a:spcBef>
                <a:spcAft>
                  <a:spcPct val="0"/>
                </a:spcAft>
                <a:defRPr kern="1200">
                  <a:solidFill>
                    <a:schemeClr val="tx1"/>
                  </a:solidFill>
                  <a:latin typeface="Times New Roman" panose="02020603050405020304" pitchFamily="18"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Times New Roman" panose="02020603050405020304" pitchFamily="18"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Times New Roman" panose="02020603050405020304" pitchFamily="18"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Times New Roman" panose="02020603050405020304" pitchFamily="18"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Times New Roman" panose="02020603050405020304" pitchFamily="18" charset="0"/>
                  <a:ea typeface="宋体" panose="02010600030101010101" pitchFamily="2" charset="-122"/>
                  <a:cs typeface="+mn-cs"/>
                </a:defRPr>
              </a:lvl5pPr>
              <a:lvl6pPr marL="2286000" algn="l" defTabSz="914400" rtl="0" eaLnBrk="1" latinLnBrk="0" hangingPunct="1">
                <a:defRPr kern="1200">
                  <a:solidFill>
                    <a:schemeClr val="tx1"/>
                  </a:solidFill>
                  <a:latin typeface="Times New Roman" panose="02020603050405020304" pitchFamily="18" charset="0"/>
                  <a:ea typeface="宋体" panose="02010600030101010101" pitchFamily="2" charset="-122"/>
                  <a:cs typeface="+mn-cs"/>
                </a:defRPr>
              </a:lvl6pPr>
              <a:lvl7pPr marL="2743200" algn="l" defTabSz="914400" rtl="0" eaLnBrk="1" latinLnBrk="0" hangingPunct="1">
                <a:defRPr kern="1200">
                  <a:solidFill>
                    <a:schemeClr val="tx1"/>
                  </a:solidFill>
                  <a:latin typeface="Times New Roman" panose="02020603050405020304" pitchFamily="18" charset="0"/>
                  <a:ea typeface="宋体" panose="02010600030101010101" pitchFamily="2" charset="-122"/>
                  <a:cs typeface="+mn-cs"/>
                </a:defRPr>
              </a:lvl7pPr>
              <a:lvl8pPr marL="3200400" algn="l" defTabSz="914400" rtl="0" eaLnBrk="1" latinLnBrk="0" hangingPunct="1">
                <a:defRPr kern="1200">
                  <a:solidFill>
                    <a:schemeClr val="tx1"/>
                  </a:solidFill>
                  <a:latin typeface="Times New Roman" panose="02020603050405020304" pitchFamily="18" charset="0"/>
                  <a:ea typeface="宋体" panose="02010600030101010101" pitchFamily="2" charset="-122"/>
                  <a:cs typeface="+mn-cs"/>
                </a:defRPr>
              </a:lvl8pPr>
              <a:lvl9pPr marL="3657600" algn="l" defTabSz="914400" rtl="0" eaLnBrk="1" latinLnBrk="0" hangingPunct="1">
                <a:defRPr kern="1200">
                  <a:solidFill>
                    <a:schemeClr val="tx1"/>
                  </a:solidFill>
                  <a:latin typeface="Times New Roman" panose="02020603050405020304" pitchFamily="18" charset="0"/>
                  <a:ea typeface="宋体" panose="02010600030101010101" pitchFamily="2" charset="-122"/>
                  <a:cs typeface="+mn-cs"/>
                </a:defRPr>
              </a:lvl9pPr>
            </a:lstStyle>
            <a:p>
              <a:pPr algn="just" fontAlgn="auto">
                <a:lnSpc>
                  <a:spcPts val="1965"/>
                </a:lnSpc>
                <a:defRPr/>
              </a:pPr>
              <a:r>
                <a:rPr lang="zh-CN" altLang="en-US" b="1" dirty="0" smtClean="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       分析不</a:t>
              </a:r>
              <a:r>
                <a:rPr lang="zh-CN" altLang="en-US" b="1"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出事的原因</a:t>
              </a:r>
              <a:r>
                <a:rPr lang="zh-CN" altLang="en-US" b="1" dirty="0" smtClean="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，找到不</a:t>
              </a:r>
              <a:r>
                <a:rPr lang="zh-CN" altLang="en-US" b="1"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出事的办法</a:t>
              </a:r>
            </a:p>
            <a:p>
              <a:pPr algn="just" fontAlgn="auto">
                <a:lnSpc>
                  <a:spcPts val="1965"/>
                </a:lnSpc>
                <a:defRPr/>
              </a:pPr>
              <a:r>
                <a:rPr lang="zh-CN" altLang="en-US" b="1" dirty="0">
                  <a:solidFill>
                    <a:srgbClr val="C00000"/>
                  </a:solidFill>
                  <a:latin typeface="微软雅黑" panose="020B0503020204020204" pitchFamily="34" charset="-122"/>
                  <a:ea typeface="微软雅黑" panose="020B0503020204020204" pitchFamily="34" charset="-122"/>
                  <a:sym typeface="微软雅黑" panose="020B0503020204020204" pitchFamily="34" charset="-122"/>
                </a:rPr>
                <a:t>      </a:t>
              </a:r>
              <a:r>
                <a:rPr lang="zh-CN" altLang="en-US" b="1" dirty="0" smtClean="0">
                  <a:solidFill>
                    <a:srgbClr val="C00000"/>
                  </a:solidFill>
                  <a:latin typeface="微软雅黑" panose="020B0503020204020204" pitchFamily="34" charset="-122"/>
                  <a:ea typeface="微软雅黑" panose="020B0503020204020204" pitchFamily="34" charset="-122"/>
                  <a:sym typeface="微软雅黑" panose="020B0503020204020204" pitchFamily="34" charset="-122"/>
                </a:rPr>
                <a:t> </a:t>
              </a:r>
              <a:r>
                <a:rPr lang="zh-CN" altLang="en-US" b="1" dirty="0" smtClean="0">
                  <a:solidFill>
                    <a:srgbClr val="4B91CF"/>
                  </a:solidFill>
                  <a:latin typeface="微软雅黑" panose="020B0503020204020204" pitchFamily="34" charset="-122"/>
                  <a:ea typeface="微软雅黑" panose="020B0503020204020204" pitchFamily="34" charset="-122"/>
                  <a:sym typeface="微软雅黑" panose="020B0503020204020204" pitchFamily="34" charset="-122"/>
                </a:rPr>
                <a:t>不</a:t>
              </a:r>
              <a:r>
                <a:rPr lang="zh-CN" altLang="en-US" b="1" dirty="0">
                  <a:solidFill>
                    <a:srgbClr val="4B91CF"/>
                  </a:solidFill>
                  <a:latin typeface="微软雅黑" panose="020B0503020204020204" pitchFamily="34" charset="-122"/>
                  <a:ea typeface="微软雅黑" panose="020B0503020204020204" pitchFamily="34" charset="-122"/>
                  <a:sym typeface="微软雅黑" panose="020B0503020204020204" pitchFamily="34" charset="-122"/>
                </a:rPr>
                <a:t>须吃一堑，亦可长一智     </a:t>
              </a:r>
            </a:p>
            <a:p>
              <a:pPr algn="just" fontAlgn="auto">
                <a:lnSpc>
                  <a:spcPts val="1965"/>
                </a:lnSpc>
                <a:defRPr/>
              </a:pPr>
              <a:r>
                <a:rPr lang="zh-CN" altLang="en-US" b="1" dirty="0">
                  <a:solidFill>
                    <a:srgbClr val="FF0000"/>
                  </a:solidFill>
                  <a:latin typeface="微软雅黑" panose="020B0503020204020204" pitchFamily="34" charset="-122"/>
                  <a:ea typeface="微软雅黑" panose="020B0503020204020204" pitchFamily="34" charset="-122"/>
                  <a:sym typeface="微软雅黑" panose="020B0503020204020204" pitchFamily="34" charset="-122"/>
                </a:rPr>
                <a:t>智慧的方式</a:t>
              </a:r>
            </a:p>
          </p:txBody>
        </p:sp>
        <p:sp>
          <p:nvSpPr>
            <p:cNvPr id="25" name="矩形 24">
              <a:extLst/>
            </p:cNvPr>
            <p:cNvSpPr/>
            <p:nvPr/>
          </p:nvSpPr>
          <p:spPr>
            <a:xfrm>
              <a:off x="1261173" y="4040007"/>
              <a:ext cx="2241169" cy="465724"/>
            </a:xfrm>
            <a:prstGeom prst="rect">
              <a:avLst/>
            </a:prstGeom>
          </p:spPr>
          <p:txBody>
            <a:bodyPr>
              <a:spAutoFit/>
              <a:scene3d>
                <a:camera prst="orthographicFront"/>
                <a:lightRig rig="threePt" dir="t"/>
              </a:scene3d>
              <a:sp3d contourW="6350"/>
            </a:bodyPr>
            <a:lstStyle>
              <a:defPPr>
                <a:defRPr lang="zh-CN"/>
              </a:defPPr>
              <a:lvl1pPr algn="l" rtl="0" eaLnBrk="0" fontAlgn="base" hangingPunct="0">
                <a:spcBef>
                  <a:spcPct val="0"/>
                </a:spcBef>
                <a:spcAft>
                  <a:spcPct val="0"/>
                </a:spcAft>
                <a:defRPr kern="1200">
                  <a:solidFill>
                    <a:schemeClr val="tx1"/>
                  </a:solidFill>
                  <a:latin typeface="Times New Roman" panose="02020603050405020304" pitchFamily="18"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Times New Roman" panose="02020603050405020304" pitchFamily="18"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Times New Roman" panose="02020603050405020304" pitchFamily="18"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Times New Roman" panose="02020603050405020304" pitchFamily="18"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Times New Roman" panose="02020603050405020304" pitchFamily="18" charset="0"/>
                  <a:ea typeface="宋体" panose="02010600030101010101" pitchFamily="2" charset="-122"/>
                  <a:cs typeface="+mn-cs"/>
                </a:defRPr>
              </a:lvl5pPr>
              <a:lvl6pPr marL="2286000" algn="l" defTabSz="914400" rtl="0" eaLnBrk="1" latinLnBrk="0" hangingPunct="1">
                <a:defRPr kern="1200">
                  <a:solidFill>
                    <a:schemeClr val="tx1"/>
                  </a:solidFill>
                  <a:latin typeface="Times New Roman" panose="02020603050405020304" pitchFamily="18" charset="0"/>
                  <a:ea typeface="宋体" panose="02010600030101010101" pitchFamily="2" charset="-122"/>
                  <a:cs typeface="+mn-cs"/>
                </a:defRPr>
              </a:lvl6pPr>
              <a:lvl7pPr marL="2743200" algn="l" defTabSz="914400" rtl="0" eaLnBrk="1" latinLnBrk="0" hangingPunct="1">
                <a:defRPr kern="1200">
                  <a:solidFill>
                    <a:schemeClr val="tx1"/>
                  </a:solidFill>
                  <a:latin typeface="Times New Roman" panose="02020603050405020304" pitchFamily="18" charset="0"/>
                  <a:ea typeface="宋体" panose="02010600030101010101" pitchFamily="2" charset="-122"/>
                  <a:cs typeface="+mn-cs"/>
                </a:defRPr>
              </a:lvl7pPr>
              <a:lvl8pPr marL="3200400" algn="l" defTabSz="914400" rtl="0" eaLnBrk="1" latinLnBrk="0" hangingPunct="1">
                <a:defRPr kern="1200">
                  <a:solidFill>
                    <a:schemeClr val="tx1"/>
                  </a:solidFill>
                  <a:latin typeface="Times New Roman" panose="02020603050405020304" pitchFamily="18" charset="0"/>
                  <a:ea typeface="宋体" panose="02010600030101010101" pitchFamily="2" charset="-122"/>
                  <a:cs typeface="+mn-cs"/>
                </a:defRPr>
              </a:lvl8pPr>
              <a:lvl9pPr marL="3657600" algn="l" defTabSz="914400" rtl="0" eaLnBrk="1" latinLnBrk="0" hangingPunct="1">
                <a:defRPr kern="1200">
                  <a:solidFill>
                    <a:schemeClr val="tx1"/>
                  </a:solidFill>
                  <a:latin typeface="Times New Roman" panose="02020603050405020304" pitchFamily="18" charset="0"/>
                  <a:ea typeface="宋体" panose="02010600030101010101" pitchFamily="2" charset="-122"/>
                  <a:cs typeface="+mn-cs"/>
                </a:defRPr>
              </a:lvl9pPr>
            </a:lstStyle>
            <a:p>
              <a:pPr fontAlgn="auto">
                <a:lnSpc>
                  <a:spcPts val="1965"/>
                </a:lnSpc>
                <a:defRPr/>
              </a:pPr>
              <a:endParaRPr lang="zh-CN" altLang="en-US" b="1" dirty="0">
                <a:solidFill>
                  <a:sysClr val="windowText" lastClr="000000">
                    <a:lumMod val="65000"/>
                    <a:lumOff val="35000"/>
                  </a:sysClr>
                </a:solidFill>
                <a:latin typeface="微软雅黑" panose="020B0503020204020204" pitchFamily="34" charset="-122"/>
                <a:ea typeface="微软雅黑" panose="020B0503020204020204" pitchFamily="34" charset="-122"/>
              </a:endParaRPr>
            </a:p>
          </p:txBody>
        </p:sp>
      </p:grpSp>
      <p:sp>
        <p:nvSpPr>
          <p:cNvPr id="15" name="椭圆 45">
            <a:extLst/>
          </p:cNvPr>
          <p:cNvSpPr/>
          <p:nvPr/>
        </p:nvSpPr>
        <p:spPr>
          <a:xfrm>
            <a:off x="3911599" y="4036218"/>
            <a:ext cx="344488" cy="622300"/>
          </a:xfrm>
          <a:custGeom>
            <a:avLst/>
            <a:gdLst>
              <a:gd name="T0" fmla="*/ 91 w 142"/>
              <a:gd name="T1" fmla="*/ 61 h 256"/>
              <a:gd name="T2" fmla="*/ 90 w 142"/>
              <a:gd name="T3" fmla="*/ 61 h 256"/>
              <a:gd name="T4" fmla="*/ 104 w 142"/>
              <a:gd name="T5" fmla="*/ 33 h 256"/>
              <a:gd name="T6" fmla="*/ 71 w 142"/>
              <a:gd name="T7" fmla="*/ 0 h 256"/>
              <a:gd name="T8" fmla="*/ 38 w 142"/>
              <a:gd name="T9" fmla="*/ 33 h 256"/>
              <a:gd name="T10" fmla="*/ 52 w 142"/>
              <a:gd name="T11" fmla="*/ 61 h 256"/>
              <a:gd name="T12" fmla="*/ 51 w 142"/>
              <a:gd name="T13" fmla="*/ 61 h 256"/>
              <a:gd name="T14" fmla="*/ 0 w 142"/>
              <a:gd name="T15" fmla="*/ 116 h 256"/>
              <a:gd name="T16" fmla="*/ 0 w 142"/>
              <a:gd name="T17" fmla="*/ 141 h 256"/>
              <a:gd name="T18" fmla="*/ 16 w 142"/>
              <a:gd name="T19" fmla="*/ 156 h 256"/>
              <a:gd name="T20" fmla="*/ 31 w 142"/>
              <a:gd name="T21" fmla="*/ 141 h 256"/>
              <a:gd name="T22" fmla="*/ 31 w 142"/>
              <a:gd name="T23" fmla="*/ 116 h 256"/>
              <a:gd name="T24" fmla="*/ 36 w 142"/>
              <a:gd name="T25" fmla="*/ 101 h 256"/>
              <a:gd name="T26" fmla="*/ 36 w 142"/>
              <a:gd name="T27" fmla="*/ 241 h 256"/>
              <a:gd name="T28" fmla="*/ 51 w 142"/>
              <a:gd name="T29" fmla="*/ 256 h 256"/>
              <a:gd name="T30" fmla="*/ 67 w 142"/>
              <a:gd name="T31" fmla="*/ 241 h 256"/>
              <a:gd name="T32" fmla="*/ 67 w 142"/>
              <a:gd name="T33" fmla="*/ 177 h 256"/>
              <a:gd name="T34" fmla="*/ 75 w 142"/>
              <a:gd name="T35" fmla="*/ 177 h 256"/>
              <a:gd name="T36" fmla="*/ 75 w 142"/>
              <a:gd name="T37" fmla="*/ 241 h 256"/>
              <a:gd name="T38" fmla="*/ 91 w 142"/>
              <a:gd name="T39" fmla="*/ 256 h 256"/>
              <a:gd name="T40" fmla="*/ 106 w 142"/>
              <a:gd name="T41" fmla="*/ 241 h 256"/>
              <a:gd name="T42" fmla="*/ 106 w 142"/>
              <a:gd name="T43" fmla="*/ 101 h 256"/>
              <a:gd name="T44" fmla="*/ 111 w 142"/>
              <a:gd name="T45" fmla="*/ 116 h 256"/>
              <a:gd name="T46" fmla="*/ 111 w 142"/>
              <a:gd name="T47" fmla="*/ 141 h 256"/>
              <a:gd name="T48" fmla="*/ 126 w 142"/>
              <a:gd name="T49" fmla="*/ 156 h 256"/>
              <a:gd name="T50" fmla="*/ 142 w 142"/>
              <a:gd name="T51" fmla="*/ 141 h 256"/>
              <a:gd name="T52" fmla="*/ 142 w 142"/>
              <a:gd name="T53" fmla="*/ 116 h 256"/>
              <a:gd name="T54" fmla="*/ 91 w 142"/>
              <a:gd name="T55" fmla="*/ 61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42" h="256">
                <a:moveTo>
                  <a:pt x="91" y="61"/>
                </a:moveTo>
                <a:cubicBezTo>
                  <a:pt x="90" y="61"/>
                  <a:pt x="90" y="61"/>
                  <a:pt x="90" y="61"/>
                </a:cubicBezTo>
                <a:cubicBezTo>
                  <a:pt x="99" y="55"/>
                  <a:pt x="104" y="45"/>
                  <a:pt x="104" y="33"/>
                </a:cubicBezTo>
                <a:cubicBezTo>
                  <a:pt x="104" y="15"/>
                  <a:pt x="89" y="0"/>
                  <a:pt x="71" y="0"/>
                </a:cubicBezTo>
                <a:cubicBezTo>
                  <a:pt x="53" y="0"/>
                  <a:pt x="38" y="15"/>
                  <a:pt x="38" y="33"/>
                </a:cubicBezTo>
                <a:cubicBezTo>
                  <a:pt x="38" y="45"/>
                  <a:pt x="43" y="55"/>
                  <a:pt x="52" y="61"/>
                </a:cubicBezTo>
                <a:cubicBezTo>
                  <a:pt x="51" y="61"/>
                  <a:pt x="51" y="61"/>
                  <a:pt x="51" y="61"/>
                </a:cubicBezTo>
                <a:cubicBezTo>
                  <a:pt x="23" y="61"/>
                  <a:pt x="0" y="85"/>
                  <a:pt x="0" y="116"/>
                </a:cubicBezTo>
                <a:cubicBezTo>
                  <a:pt x="0" y="141"/>
                  <a:pt x="0" y="141"/>
                  <a:pt x="0" y="141"/>
                </a:cubicBezTo>
                <a:cubicBezTo>
                  <a:pt x="0" y="149"/>
                  <a:pt x="7" y="156"/>
                  <a:pt x="16" y="156"/>
                </a:cubicBezTo>
                <a:cubicBezTo>
                  <a:pt x="24" y="156"/>
                  <a:pt x="31" y="149"/>
                  <a:pt x="31" y="141"/>
                </a:cubicBezTo>
                <a:cubicBezTo>
                  <a:pt x="31" y="116"/>
                  <a:pt x="31" y="116"/>
                  <a:pt x="31" y="116"/>
                </a:cubicBezTo>
                <a:cubicBezTo>
                  <a:pt x="31" y="110"/>
                  <a:pt x="33" y="105"/>
                  <a:pt x="36" y="101"/>
                </a:cubicBezTo>
                <a:cubicBezTo>
                  <a:pt x="36" y="241"/>
                  <a:pt x="36" y="241"/>
                  <a:pt x="36" y="241"/>
                </a:cubicBezTo>
                <a:cubicBezTo>
                  <a:pt x="36" y="249"/>
                  <a:pt x="43" y="256"/>
                  <a:pt x="51" y="256"/>
                </a:cubicBezTo>
                <a:cubicBezTo>
                  <a:pt x="60" y="256"/>
                  <a:pt x="67" y="249"/>
                  <a:pt x="67" y="241"/>
                </a:cubicBezTo>
                <a:cubicBezTo>
                  <a:pt x="67" y="177"/>
                  <a:pt x="67" y="177"/>
                  <a:pt x="67" y="177"/>
                </a:cubicBezTo>
                <a:cubicBezTo>
                  <a:pt x="75" y="177"/>
                  <a:pt x="75" y="177"/>
                  <a:pt x="75" y="177"/>
                </a:cubicBezTo>
                <a:cubicBezTo>
                  <a:pt x="75" y="241"/>
                  <a:pt x="75" y="241"/>
                  <a:pt x="75" y="241"/>
                </a:cubicBezTo>
                <a:cubicBezTo>
                  <a:pt x="75" y="249"/>
                  <a:pt x="82" y="256"/>
                  <a:pt x="91" y="256"/>
                </a:cubicBezTo>
                <a:cubicBezTo>
                  <a:pt x="99" y="256"/>
                  <a:pt x="106" y="249"/>
                  <a:pt x="106" y="241"/>
                </a:cubicBezTo>
                <a:cubicBezTo>
                  <a:pt x="106" y="101"/>
                  <a:pt x="106" y="101"/>
                  <a:pt x="106" y="101"/>
                </a:cubicBezTo>
                <a:cubicBezTo>
                  <a:pt x="109" y="105"/>
                  <a:pt x="111" y="110"/>
                  <a:pt x="111" y="116"/>
                </a:cubicBezTo>
                <a:cubicBezTo>
                  <a:pt x="111" y="141"/>
                  <a:pt x="111" y="141"/>
                  <a:pt x="111" y="141"/>
                </a:cubicBezTo>
                <a:cubicBezTo>
                  <a:pt x="111" y="149"/>
                  <a:pt x="118" y="156"/>
                  <a:pt x="126" y="156"/>
                </a:cubicBezTo>
                <a:cubicBezTo>
                  <a:pt x="135" y="156"/>
                  <a:pt x="142" y="149"/>
                  <a:pt x="142" y="141"/>
                </a:cubicBezTo>
                <a:cubicBezTo>
                  <a:pt x="142" y="116"/>
                  <a:pt x="142" y="116"/>
                  <a:pt x="142" y="116"/>
                </a:cubicBezTo>
                <a:cubicBezTo>
                  <a:pt x="142" y="85"/>
                  <a:pt x="119" y="61"/>
                  <a:pt x="91" y="61"/>
                </a:cubicBezTo>
                <a:close/>
              </a:path>
            </a:pathLst>
          </a:custGeom>
          <a:solidFill>
            <a:srgbClr val="44546A"/>
          </a:solidFill>
          <a:ln>
            <a:noFill/>
          </a:ln>
        </p:spPr>
        <p:style>
          <a:lnRef idx="2">
            <a:srgbClr val="4472C4">
              <a:shade val="50000"/>
            </a:srgbClr>
          </a:lnRef>
          <a:fillRef idx="1">
            <a:srgbClr val="4472C4"/>
          </a:fillRef>
          <a:effectRef idx="0">
            <a:srgbClr val="4472C4"/>
          </a:effectRef>
          <a:fontRef idx="minor">
            <a:sysClr val="window" lastClr="FFFFFF"/>
          </a:fontRef>
        </p:style>
        <p:txBody>
          <a:bodyPr lIns="68580" tIns="34290" rIns="68580" bIns="34290" anchor="ctr"/>
          <a:lstStyle>
            <a:defPPr>
              <a:defRPr lang="zh-CN"/>
            </a:defPPr>
            <a:lvl1pPr algn="l" rtl="0" eaLnBrk="0" fontAlgn="base" hangingPunct="0">
              <a:spcBef>
                <a:spcPct val="0"/>
              </a:spcBef>
              <a:spcAft>
                <a:spcPct val="0"/>
              </a:spcAft>
              <a:defRPr kern="1200">
                <a:solidFill>
                  <a:sysClr val="window" lastClr="FFFFFF"/>
                </a:solidFill>
                <a:latin typeface="+mn-lt"/>
                <a:ea typeface="+mn-ea"/>
                <a:cs typeface="+mn-cs"/>
              </a:defRPr>
            </a:lvl1pPr>
            <a:lvl2pPr marL="457200" algn="l" rtl="0" eaLnBrk="0" fontAlgn="base" hangingPunct="0">
              <a:spcBef>
                <a:spcPct val="0"/>
              </a:spcBef>
              <a:spcAft>
                <a:spcPct val="0"/>
              </a:spcAft>
              <a:defRPr kern="1200">
                <a:solidFill>
                  <a:sysClr val="window" lastClr="FFFFFF"/>
                </a:solidFill>
                <a:latin typeface="+mn-lt"/>
                <a:ea typeface="+mn-ea"/>
                <a:cs typeface="+mn-cs"/>
              </a:defRPr>
            </a:lvl2pPr>
            <a:lvl3pPr marL="914400" algn="l" rtl="0" eaLnBrk="0" fontAlgn="base" hangingPunct="0">
              <a:spcBef>
                <a:spcPct val="0"/>
              </a:spcBef>
              <a:spcAft>
                <a:spcPct val="0"/>
              </a:spcAft>
              <a:defRPr kern="1200">
                <a:solidFill>
                  <a:sysClr val="window" lastClr="FFFFFF"/>
                </a:solidFill>
                <a:latin typeface="+mn-lt"/>
                <a:ea typeface="+mn-ea"/>
                <a:cs typeface="+mn-cs"/>
              </a:defRPr>
            </a:lvl3pPr>
            <a:lvl4pPr marL="1371600" algn="l" rtl="0" eaLnBrk="0" fontAlgn="base" hangingPunct="0">
              <a:spcBef>
                <a:spcPct val="0"/>
              </a:spcBef>
              <a:spcAft>
                <a:spcPct val="0"/>
              </a:spcAft>
              <a:defRPr kern="1200">
                <a:solidFill>
                  <a:sysClr val="window" lastClr="FFFFFF"/>
                </a:solidFill>
                <a:latin typeface="+mn-lt"/>
                <a:ea typeface="+mn-ea"/>
                <a:cs typeface="+mn-cs"/>
              </a:defRPr>
            </a:lvl4pPr>
            <a:lvl5pPr marL="1828800" algn="l" rtl="0" eaLnBrk="0" fontAlgn="base" hangingPunct="0">
              <a:spcBef>
                <a:spcPct val="0"/>
              </a:spcBef>
              <a:spcAft>
                <a:spcPct val="0"/>
              </a:spcAft>
              <a:defRPr kern="1200">
                <a:solidFill>
                  <a:sysClr val="window" lastClr="FFFFFF"/>
                </a:solidFill>
                <a:latin typeface="+mn-lt"/>
                <a:ea typeface="+mn-ea"/>
                <a:cs typeface="+mn-cs"/>
              </a:defRPr>
            </a:lvl5pPr>
            <a:lvl6pPr marL="2286000" algn="l" defTabSz="914400" rtl="0" eaLnBrk="1" latinLnBrk="0" hangingPunct="1">
              <a:defRPr kern="1200">
                <a:solidFill>
                  <a:sysClr val="window" lastClr="FFFFFF"/>
                </a:solidFill>
                <a:latin typeface="+mn-lt"/>
                <a:ea typeface="+mn-ea"/>
                <a:cs typeface="+mn-cs"/>
              </a:defRPr>
            </a:lvl6pPr>
            <a:lvl7pPr marL="2743200" algn="l" defTabSz="914400" rtl="0" eaLnBrk="1" latinLnBrk="0" hangingPunct="1">
              <a:defRPr kern="1200">
                <a:solidFill>
                  <a:sysClr val="window" lastClr="FFFFFF"/>
                </a:solidFill>
                <a:latin typeface="+mn-lt"/>
                <a:ea typeface="+mn-ea"/>
                <a:cs typeface="+mn-cs"/>
              </a:defRPr>
            </a:lvl7pPr>
            <a:lvl8pPr marL="3200400" algn="l" defTabSz="914400" rtl="0" eaLnBrk="1" latinLnBrk="0" hangingPunct="1">
              <a:defRPr kern="1200">
                <a:solidFill>
                  <a:sysClr val="window" lastClr="FFFFFF"/>
                </a:solidFill>
                <a:latin typeface="+mn-lt"/>
                <a:ea typeface="+mn-ea"/>
                <a:cs typeface="+mn-cs"/>
              </a:defRPr>
            </a:lvl8pPr>
            <a:lvl9pPr marL="3657600" algn="l" defTabSz="914400" rtl="0" eaLnBrk="1" latinLnBrk="0" hangingPunct="1">
              <a:defRPr kern="1200">
                <a:solidFill>
                  <a:sysClr val="window" lastClr="FFFFFF"/>
                </a:solidFill>
                <a:latin typeface="+mn-lt"/>
                <a:ea typeface="+mn-ea"/>
                <a:cs typeface="+mn-cs"/>
              </a:defRPr>
            </a:lvl9pPr>
          </a:lstStyle>
          <a:p>
            <a:pPr algn="ctr">
              <a:defRPr/>
            </a:pPr>
            <a:endParaRPr lang="zh-CN" altLang="en-US" sz="1350"/>
          </a:p>
        </p:txBody>
      </p:sp>
      <p:sp>
        <p:nvSpPr>
          <p:cNvPr id="16" name="椭圆 46">
            <a:extLst/>
          </p:cNvPr>
          <p:cNvSpPr/>
          <p:nvPr/>
        </p:nvSpPr>
        <p:spPr>
          <a:xfrm>
            <a:off x="5418137" y="3588543"/>
            <a:ext cx="292100" cy="622300"/>
          </a:xfrm>
          <a:custGeom>
            <a:avLst/>
            <a:gdLst>
              <a:gd name="connsiteX0" fmla="*/ 59298 w 159012"/>
              <a:gd name="connsiteY0" fmla="*/ 82550 h 338138"/>
              <a:gd name="connsiteX1" fmla="*/ 105677 w 159012"/>
              <a:gd name="connsiteY1" fmla="*/ 82550 h 338138"/>
              <a:gd name="connsiteX2" fmla="*/ 117603 w 159012"/>
              <a:gd name="connsiteY2" fmla="*/ 93090 h 338138"/>
              <a:gd name="connsiteX3" fmla="*/ 117603 w 159012"/>
              <a:gd name="connsiteY3" fmla="*/ 94407 h 338138"/>
              <a:gd name="connsiteX4" fmla="*/ 117603 w 159012"/>
              <a:gd name="connsiteY4" fmla="*/ 132614 h 338138"/>
              <a:gd name="connsiteX5" fmla="*/ 122903 w 159012"/>
              <a:gd name="connsiteY5" fmla="*/ 143153 h 338138"/>
              <a:gd name="connsiteX6" fmla="*/ 156031 w 159012"/>
              <a:gd name="connsiteY6" fmla="*/ 180042 h 338138"/>
              <a:gd name="connsiteX7" fmla="*/ 156031 w 159012"/>
              <a:gd name="connsiteY7" fmla="*/ 195852 h 338138"/>
              <a:gd name="connsiteX8" fmla="*/ 152055 w 159012"/>
              <a:gd name="connsiteY8" fmla="*/ 199804 h 338138"/>
              <a:gd name="connsiteX9" fmla="*/ 145430 w 159012"/>
              <a:gd name="connsiteY9" fmla="*/ 202439 h 338138"/>
              <a:gd name="connsiteX10" fmla="*/ 137479 w 159012"/>
              <a:gd name="connsiteY10" fmla="*/ 199804 h 338138"/>
              <a:gd name="connsiteX11" fmla="*/ 117603 w 159012"/>
              <a:gd name="connsiteY11" fmla="*/ 178725 h 338138"/>
              <a:gd name="connsiteX12" fmla="*/ 117603 w 159012"/>
              <a:gd name="connsiteY12" fmla="*/ 195852 h 338138"/>
              <a:gd name="connsiteX13" fmla="*/ 117603 w 159012"/>
              <a:gd name="connsiteY13" fmla="*/ 197169 h 338138"/>
              <a:gd name="connsiteX14" fmla="*/ 128203 w 159012"/>
              <a:gd name="connsiteY14" fmla="*/ 222201 h 338138"/>
              <a:gd name="connsiteX15" fmla="*/ 136154 w 159012"/>
              <a:gd name="connsiteY15" fmla="*/ 251185 h 338138"/>
              <a:gd name="connsiteX16" fmla="*/ 145430 w 159012"/>
              <a:gd name="connsiteY16" fmla="*/ 314424 h 338138"/>
              <a:gd name="connsiteX17" fmla="*/ 129529 w 159012"/>
              <a:gd name="connsiteY17" fmla="*/ 336821 h 338138"/>
              <a:gd name="connsiteX18" fmla="*/ 128203 w 159012"/>
              <a:gd name="connsiteY18" fmla="*/ 336821 h 338138"/>
              <a:gd name="connsiteX19" fmla="*/ 122903 w 159012"/>
              <a:gd name="connsiteY19" fmla="*/ 338138 h 338138"/>
              <a:gd name="connsiteX20" fmla="*/ 107002 w 159012"/>
              <a:gd name="connsiteY20" fmla="*/ 323646 h 338138"/>
              <a:gd name="connsiteX21" fmla="*/ 101701 w 159012"/>
              <a:gd name="connsiteY21" fmla="*/ 270947 h 338138"/>
              <a:gd name="connsiteX22" fmla="*/ 95076 w 159012"/>
              <a:gd name="connsiteY22" fmla="*/ 244598 h 338138"/>
              <a:gd name="connsiteX23" fmla="*/ 83150 w 159012"/>
              <a:gd name="connsiteY23" fmla="*/ 215614 h 338138"/>
              <a:gd name="connsiteX24" fmla="*/ 50022 w 159012"/>
              <a:gd name="connsiteY24" fmla="*/ 318376 h 338138"/>
              <a:gd name="connsiteX25" fmla="*/ 32796 w 159012"/>
              <a:gd name="connsiteY25" fmla="*/ 331551 h 338138"/>
              <a:gd name="connsiteX26" fmla="*/ 27495 w 159012"/>
              <a:gd name="connsiteY26" fmla="*/ 330233 h 338138"/>
              <a:gd name="connsiteX27" fmla="*/ 24845 w 159012"/>
              <a:gd name="connsiteY27" fmla="*/ 330233 h 338138"/>
              <a:gd name="connsiteX28" fmla="*/ 14244 w 159012"/>
              <a:gd name="connsiteY28" fmla="*/ 321011 h 338138"/>
              <a:gd name="connsiteX29" fmla="*/ 12919 w 159012"/>
              <a:gd name="connsiteY29" fmla="*/ 307836 h 338138"/>
              <a:gd name="connsiteX30" fmla="*/ 48697 w 159012"/>
              <a:gd name="connsiteY30" fmla="*/ 198487 h 338138"/>
              <a:gd name="connsiteX31" fmla="*/ 48697 w 159012"/>
              <a:gd name="connsiteY31" fmla="*/ 197169 h 338138"/>
              <a:gd name="connsiteX32" fmla="*/ 48697 w 159012"/>
              <a:gd name="connsiteY32" fmla="*/ 155011 h 338138"/>
              <a:gd name="connsiteX33" fmla="*/ 27495 w 159012"/>
              <a:gd name="connsiteY33" fmla="*/ 197169 h 338138"/>
              <a:gd name="connsiteX34" fmla="*/ 18219 w 159012"/>
              <a:gd name="connsiteY34" fmla="*/ 202439 h 338138"/>
              <a:gd name="connsiteX35" fmla="*/ 12919 w 159012"/>
              <a:gd name="connsiteY35" fmla="*/ 202439 h 338138"/>
              <a:gd name="connsiteX36" fmla="*/ 6293 w 159012"/>
              <a:gd name="connsiteY36" fmla="*/ 199804 h 338138"/>
              <a:gd name="connsiteX37" fmla="*/ 993 w 159012"/>
              <a:gd name="connsiteY37" fmla="*/ 193217 h 338138"/>
              <a:gd name="connsiteX38" fmla="*/ 993 w 159012"/>
              <a:gd name="connsiteY38" fmla="*/ 185312 h 338138"/>
              <a:gd name="connsiteX39" fmla="*/ 46047 w 159012"/>
              <a:gd name="connsiteY39" fmla="*/ 90455 h 338138"/>
              <a:gd name="connsiteX40" fmla="*/ 59298 w 159012"/>
              <a:gd name="connsiteY40" fmla="*/ 82550 h 338138"/>
              <a:gd name="connsiteX41" fmla="*/ 85393 w 159012"/>
              <a:gd name="connsiteY41" fmla="*/ 0 h 338138"/>
              <a:gd name="connsiteX42" fmla="*/ 120318 w 159012"/>
              <a:gd name="connsiteY42" fmla="*/ 36513 h 338138"/>
              <a:gd name="connsiteX43" fmla="*/ 85393 w 159012"/>
              <a:gd name="connsiteY43" fmla="*/ 73026 h 338138"/>
              <a:gd name="connsiteX44" fmla="*/ 50468 w 159012"/>
              <a:gd name="connsiteY44" fmla="*/ 36513 h 338138"/>
              <a:gd name="connsiteX45" fmla="*/ 85393 w 159012"/>
              <a:gd name="connsiteY45" fmla="*/ 0 h 338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59012" h="338138">
                <a:moveTo>
                  <a:pt x="59298" y="82550"/>
                </a:moveTo>
                <a:cubicBezTo>
                  <a:pt x="59298" y="82550"/>
                  <a:pt x="59298" y="82550"/>
                  <a:pt x="105677" y="82550"/>
                </a:cubicBezTo>
                <a:cubicBezTo>
                  <a:pt x="112302" y="82550"/>
                  <a:pt x="117603" y="86502"/>
                  <a:pt x="117603" y="93090"/>
                </a:cubicBezTo>
                <a:cubicBezTo>
                  <a:pt x="117603" y="93090"/>
                  <a:pt x="117603" y="93090"/>
                  <a:pt x="117603" y="94407"/>
                </a:cubicBezTo>
                <a:cubicBezTo>
                  <a:pt x="117603" y="94407"/>
                  <a:pt x="117603" y="94407"/>
                  <a:pt x="117603" y="132614"/>
                </a:cubicBezTo>
                <a:cubicBezTo>
                  <a:pt x="118928" y="135249"/>
                  <a:pt x="120253" y="140518"/>
                  <a:pt x="122903" y="143153"/>
                </a:cubicBezTo>
                <a:cubicBezTo>
                  <a:pt x="122903" y="143153"/>
                  <a:pt x="122903" y="143153"/>
                  <a:pt x="156031" y="180042"/>
                </a:cubicBezTo>
                <a:cubicBezTo>
                  <a:pt x="160006" y="183995"/>
                  <a:pt x="160006" y="190582"/>
                  <a:pt x="156031" y="195852"/>
                </a:cubicBezTo>
                <a:cubicBezTo>
                  <a:pt x="156031" y="195852"/>
                  <a:pt x="156031" y="195852"/>
                  <a:pt x="152055" y="199804"/>
                </a:cubicBezTo>
                <a:cubicBezTo>
                  <a:pt x="150730" y="201122"/>
                  <a:pt x="148080" y="202439"/>
                  <a:pt x="145430" y="202439"/>
                </a:cubicBezTo>
                <a:cubicBezTo>
                  <a:pt x="141455" y="202439"/>
                  <a:pt x="138804" y="201122"/>
                  <a:pt x="137479" y="199804"/>
                </a:cubicBezTo>
                <a:cubicBezTo>
                  <a:pt x="137479" y="199804"/>
                  <a:pt x="137479" y="199804"/>
                  <a:pt x="117603" y="178725"/>
                </a:cubicBezTo>
                <a:cubicBezTo>
                  <a:pt x="117603" y="178725"/>
                  <a:pt x="117603" y="178725"/>
                  <a:pt x="117603" y="195852"/>
                </a:cubicBezTo>
                <a:cubicBezTo>
                  <a:pt x="117603" y="195852"/>
                  <a:pt x="117603" y="195852"/>
                  <a:pt x="117603" y="197169"/>
                </a:cubicBezTo>
                <a:cubicBezTo>
                  <a:pt x="117603" y="197169"/>
                  <a:pt x="117603" y="197169"/>
                  <a:pt x="128203" y="222201"/>
                </a:cubicBezTo>
                <a:cubicBezTo>
                  <a:pt x="132179" y="230106"/>
                  <a:pt x="136154" y="243281"/>
                  <a:pt x="136154" y="251185"/>
                </a:cubicBezTo>
                <a:cubicBezTo>
                  <a:pt x="136154" y="251185"/>
                  <a:pt x="136154" y="251185"/>
                  <a:pt x="145430" y="314424"/>
                </a:cubicBezTo>
                <a:cubicBezTo>
                  <a:pt x="146755" y="324963"/>
                  <a:pt x="140129" y="334186"/>
                  <a:pt x="129529" y="336821"/>
                </a:cubicBezTo>
                <a:cubicBezTo>
                  <a:pt x="129529" y="336821"/>
                  <a:pt x="129529" y="336821"/>
                  <a:pt x="128203" y="336821"/>
                </a:cubicBezTo>
                <a:cubicBezTo>
                  <a:pt x="126878" y="338138"/>
                  <a:pt x="124228" y="338138"/>
                  <a:pt x="122903" y="338138"/>
                </a:cubicBezTo>
                <a:cubicBezTo>
                  <a:pt x="114952" y="338138"/>
                  <a:pt x="108327" y="331551"/>
                  <a:pt x="107002" y="323646"/>
                </a:cubicBezTo>
                <a:cubicBezTo>
                  <a:pt x="107002" y="323646"/>
                  <a:pt x="107002" y="323646"/>
                  <a:pt x="101701" y="270947"/>
                </a:cubicBezTo>
                <a:cubicBezTo>
                  <a:pt x="101701" y="263043"/>
                  <a:pt x="97726" y="251185"/>
                  <a:pt x="95076" y="244598"/>
                </a:cubicBezTo>
                <a:cubicBezTo>
                  <a:pt x="95076" y="244598"/>
                  <a:pt x="95076" y="244598"/>
                  <a:pt x="83150" y="215614"/>
                </a:cubicBezTo>
                <a:cubicBezTo>
                  <a:pt x="83150" y="215614"/>
                  <a:pt x="83150" y="215614"/>
                  <a:pt x="50022" y="318376"/>
                </a:cubicBezTo>
                <a:cubicBezTo>
                  <a:pt x="47372" y="326281"/>
                  <a:pt x="40746" y="331551"/>
                  <a:pt x="32796" y="331551"/>
                </a:cubicBezTo>
                <a:cubicBezTo>
                  <a:pt x="30145" y="331551"/>
                  <a:pt x="28820" y="331551"/>
                  <a:pt x="27495" y="330233"/>
                </a:cubicBezTo>
                <a:cubicBezTo>
                  <a:pt x="27495" y="330233"/>
                  <a:pt x="27495" y="330233"/>
                  <a:pt x="24845" y="330233"/>
                </a:cubicBezTo>
                <a:cubicBezTo>
                  <a:pt x="20870" y="328916"/>
                  <a:pt x="16894" y="326281"/>
                  <a:pt x="14244" y="321011"/>
                </a:cubicBezTo>
                <a:cubicBezTo>
                  <a:pt x="11594" y="317059"/>
                  <a:pt x="11594" y="313106"/>
                  <a:pt x="12919" y="307836"/>
                </a:cubicBezTo>
                <a:cubicBezTo>
                  <a:pt x="12919" y="307836"/>
                  <a:pt x="12919" y="307836"/>
                  <a:pt x="48697" y="198487"/>
                </a:cubicBezTo>
                <a:cubicBezTo>
                  <a:pt x="48697" y="197169"/>
                  <a:pt x="48697" y="197169"/>
                  <a:pt x="48697" y="197169"/>
                </a:cubicBezTo>
                <a:cubicBezTo>
                  <a:pt x="48697" y="197169"/>
                  <a:pt x="48697" y="197169"/>
                  <a:pt x="48697" y="155011"/>
                </a:cubicBezTo>
                <a:cubicBezTo>
                  <a:pt x="48697" y="155011"/>
                  <a:pt x="48697" y="155011"/>
                  <a:pt x="27495" y="197169"/>
                </a:cubicBezTo>
                <a:cubicBezTo>
                  <a:pt x="26170" y="201122"/>
                  <a:pt x="22195" y="202439"/>
                  <a:pt x="18219" y="202439"/>
                </a:cubicBezTo>
                <a:cubicBezTo>
                  <a:pt x="16894" y="202439"/>
                  <a:pt x="14244" y="202439"/>
                  <a:pt x="12919" y="202439"/>
                </a:cubicBezTo>
                <a:cubicBezTo>
                  <a:pt x="12919" y="202439"/>
                  <a:pt x="12919" y="202439"/>
                  <a:pt x="6293" y="199804"/>
                </a:cubicBezTo>
                <a:cubicBezTo>
                  <a:pt x="3643" y="198487"/>
                  <a:pt x="2318" y="195852"/>
                  <a:pt x="993" y="193217"/>
                </a:cubicBezTo>
                <a:cubicBezTo>
                  <a:pt x="-332" y="190582"/>
                  <a:pt x="-332" y="187947"/>
                  <a:pt x="993" y="185312"/>
                </a:cubicBezTo>
                <a:cubicBezTo>
                  <a:pt x="993" y="185312"/>
                  <a:pt x="993" y="185312"/>
                  <a:pt x="46047" y="90455"/>
                </a:cubicBezTo>
                <a:cubicBezTo>
                  <a:pt x="48697" y="85185"/>
                  <a:pt x="53997" y="82550"/>
                  <a:pt x="59298" y="82550"/>
                </a:cubicBezTo>
                <a:close/>
                <a:moveTo>
                  <a:pt x="85393" y="0"/>
                </a:moveTo>
                <a:cubicBezTo>
                  <a:pt x="104682" y="0"/>
                  <a:pt x="120318" y="16347"/>
                  <a:pt x="120318" y="36513"/>
                </a:cubicBezTo>
                <a:cubicBezTo>
                  <a:pt x="120318" y="56679"/>
                  <a:pt x="104682" y="73026"/>
                  <a:pt x="85393" y="73026"/>
                </a:cubicBezTo>
                <a:cubicBezTo>
                  <a:pt x="66104" y="73026"/>
                  <a:pt x="50468" y="56679"/>
                  <a:pt x="50468" y="36513"/>
                </a:cubicBezTo>
                <a:cubicBezTo>
                  <a:pt x="50468" y="16347"/>
                  <a:pt x="66104" y="0"/>
                  <a:pt x="85393" y="0"/>
                </a:cubicBezTo>
                <a:close/>
              </a:path>
            </a:pathLst>
          </a:custGeom>
          <a:solidFill>
            <a:srgbClr val="44546A"/>
          </a:solidFill>
          <a:ln>
            <a:noFill/>
          </a:ln>
        </p:spPr>
        <p:style>
          <a:lnRef idx="2">
            <a:srgbClr val="4472C4">
              <a:shade val="50000"/>
            </a:srgbClr>
          </a:lnRef>
          <a:fillRef idx="1">
            <a:srgbClr val="4472C4"/>
          </a:fillRef>
          <a:effectRef idx="0">
            <a:srgbClr val="4472C4"/>
          </a:effectRef>
          <a:fontRef idx="minor">
            <a:sysClr val="window" lastClr="FFFFFF"/>
          </a:fontRef>
        </p:style>
        <p:txBody>
          <a:bodyPr lIns="68580" tIns="34290" rIns="68580" bIns="34290" anchor="ctr"/>
          <a:lstStyle>
            <a:defPPr>
              <a:defRPr lang="zh-CN"/>
            </a:defPPr>
            <a:lvl1pPr algn="l" rtl="0" eaLnBrk="0" fontAlgn="base" hangingPunct="0">
              <a:spcBef>
                <a:spcPct val="0"/>
              </a:spcBef>
              <a:spcAft>
                <a:spcPct val="0"/>
              </a:spcAft>
              <a:defRPr kern="1200">
                <a:solidFill>
                  <a:sysClr val="window" lastClr="FFFFFF"/>
                </a:solidFill>
                <a:latin typeface="+mn-lt"/>
                <a:ea typeface="+mn-ea"/>
                <a:cs typeface="+mn-cs"/>
              </a:defRPr>
            </a:lvl1pPr>
            <a:lvl2pPr marL="457200" algn="l" rtl="0" eaLnBrk="0" fontAlgn="base" hangingPunct="0">
              <a:spcBef>
                <a:spcPct val="0"/>
              </a:spcBef>
              <a:spcAft>
                <a:spcPct val="0"/>
              </a:spcAft>
              <a:defRPr kern="1200">
                <a:solidFill>
                  <a:sysClr val="window" lastClr="FFFFFF"/>
                </a:solidFill>
                <a:latin typeface="+mn-lt"/>
                <a:ea typeface="+mn-ea"/>
                <a:cs typeface="+mn-cs"/>
              </a:defRPr>
            </a:lvl2pPr>
            <a:lvl3pPr marL="914400" algn="l" rtl="0" eaLnBrk="0" fontAlgn="base" hangingPunct="0">
              <a:spcBef>
                <a:spcPct val="0"/>
              </a:spcBef>
              <a:spcAft>
                <a:spcPct val="0"/>
              </a:spcAft>
              <a:defRPr kern="1200">
                <a:solidFill>
                  <a:sysClr val="window" lastClr="FFFFFF"/>
                </a:solidFill>
                <a:latin typeface="+mn-lt"/>
                <a:ea typeface="+mn-ea"/>
                <a:cs typeface="+mn-cs"/>
              </a:defRPr>
            </a:lvl3pPr>
            <a:lvl4pPr marL="1371600" algn="l" rtl="0" eaLnBrk="0" fontAlgn="base" hangingPunct="0">
              <a:spcBef>
                <a:spcPct val="0"/>
              </a:spcBef>
              <a:spcAft>
                <a:spcPct val="0"/>
              </a:spcAft>
              <a:defRPr kern="1200">
                <a:solidFill>
                  <a:sysClr val="window" lastClr="FFFFFF"/>
                </a:solidFill>
                <a:latin typeface="+mn-lt"/>
                <a:ea typeface="+mn-ea"/>
                <a:cs typeface="+mn-cs"/>
              </a:defRPr>
            </a:lvl4pPr>
            <a:lvl5pPr marL="1828800" algn="l" rtl="0" eaLnBrk="0" fontAlgn="base" hangingPunct="0">
              <a:spcBef>
                <a:spcPct val="0"/>
              </a:spcBef>
              <a:spcAft>
                <a:spcPct val="0"/>
              </a:spcAft>
              <a:defRPr kern="1200">
                <a:solidFill>
                  <a:sysClr val="window" lastClr="FFFFFF"/>
                </a:solidFill>
                <a:latin typeface="+mn-lt"/>
                <a:ea typeface="+mn-ea"/>
                <a:cs typeface="+mn-cs"/>
              </a:defRPr>
            </a:lvl5pPr>
            <a:lvl6pPr marL="2286000" algn="l" defTabSz="914400" rtl="0" eaLnBrk="1" latinLnBrk="0" hangingPunct="1">
              <a:defRPr kern="1200">
                <a:solidFill>
                  <a:sysClr val="window" lastClr="FFFFFF"/>
                </a:solidFill>
                <a:latin typeface="+mn-lt"/>
                <a:ea typeface="+mn-ea"/>
                <a:cs typeface="+mn-cs"/>
              </a:defRPr>
            </a:lvl6pPr>
            <a:lvl7pPr marL="2743200" algn="l" defTabSz="914400" rtl="0" eaLnBrk="1" latinLnBrk="0" hangingPunct="1">
              <a:defRPr kern="1200">
                <a:solidFill>
                  <a:sysClr val="window" lastClr="FFFFFF"/>
                </a:solidFill>
                <a:latin typeface="+mn-lt"/>
                <a:ea typeface="+mn-ea"/>
                <a:cs typeface="+mn-cs"/>
              </a:defRPr>
            </a:lvl7pPr>
            <a:lvl8pPr marL="3200400" algn="l" defTabSz="914400" rtl="0" eaLnBrk="1" latinLnBrk="0" hangingPunct="1">
              <a:defRPr kern="1200">
                <a:solidFill>
                  <a:sysClr val="window" lastClr="FFFFFF"/>
                </a:solidFill>
                <a:latin typeface="+mn-lt"/>
                <a:ea typeface="+mn-ea"/>
                <a:cs typeface="+mn-cs"/>
              </a:defRPr>
            </a:lvl8pPr>
            <a:lvl9pPr marL="3657600" algn="l" defTabSz="914400" rtl="0" eaLnBrk="1" latinLnBrk="0" hangingPunct="1">
              <a:defRPr kern="1200">
                <a:solidFill>
                  <a:sysClr val="window" lastClr="FFFFFF"/>
                </a:solidFill>
                <a:latin typeface="+mn-lt"/>
                <a:ea typeface="+mn-ea"/>
                <a:cs typeface="+mn-cs"/>
              </a:defRPr>
            </a:lvl9pPr>
          </a:lstStyle>
          <a:p>
            <a:pPr algn="ctr">
              <a:defRPr/>
            </a:pPr>
            <a:endParaRPr lang="zh-CN" altLang="en-US" sz="1350"/>
          </a:p>
        </p:txBody>
      </p:sp>
      <p:sp>
        <p:nvSpPr>
          <p:cNvPr id="17" name="椭圆 47">
            <a:extLst/>
          </p:cNvPr>
          <p:cNvSpPr/>
          <p:nvPr/>
        </p:nvSpPr>
        <p:spPr>
          <a:xfrm>
            <a:off x="6789737" y="3140868"/>
            <a:ext cx="601662" cy="622300"/>
          </a:xfrm>
          <a:custGeom>
            <a:avLst/>
            <a:gdLst>
              <a:gd name="connsiteX0" fmla="*/ 94055 w 317452"/>
              <a:gd name="connsiteY0" fmla="*/ 135965 h 328468"/>
              <a:gd name="connsiteX1" fmla="*/ 94407 w 317452"/>
              <a:gd name="connsiteY1" fmla="*/ 136055 h 328468"/>
              <a:gd name="connsiteX2" fmla="*/ 104825 w 317452"/>
              <a:gd name="connsiteY2" fmla="*/ 158537 h 328468"/>
              <a:gd name="connsiteX3" fmla="*/ 106109 w 317452"/>
              <a:gd name="connsiteY3" fmla="*/ 161308 h 328468"/>
              <a:gd name="connsiteX4" fmla="*/ 98162 w 317452"/>
              <a:gd name="connsiteY4" fmla="*/ 160053 h 328468"/>
              <a:gd name="connsiteX5" fmla="*/ 96849 w 317452"/>
              <a:gd name="connsiteY5" fmla="*/ 160053 h 328468"/>
              <a:gd name="connsiteX6" fmla="*/ 92911 w 317452"/>
              <a:gd name="connsiteY6" fmla="*/ 137630 h 328468"/>
              <a:gd name="connsiteX7" fmla="*/ 93506 w 317452"/>
              <a:gd name="connsiteY7" fmla="*/ 136765 h 328468"/>
              <a:gd name="connsiteX8" fmla="*/ 39496 w 317452"/>
              <a:gd name="connsiteY8" fmla="*/ 115887 h 328468"/>
              <a:gd name="connsiteX9" fmla="*/ 51437 w 317452"/>
              <a:gd name="connsiteY9" fmla="*/ 165488 h 328468"/>
              <a:gd name="connsiteX10" fmla="*/ 48784 w 317452"/>
              <a:gd name="connsiteY10" fmla="*/ 166793 h 328468"/>
              <a:gd name="connsiteX11" fmla="*/ 47457 w 317452"/>
              <a:gd name="connsiteY11" fmla="*/ 170709 h 328468"/>
              <a:gd name="connsiteX12" fmla="*/ 48784 w 317452"/>
              <a:gd name="connsiteY12" fmla="*/ 173319 h 328468"/>
              <a:gd name="connsiteX13" fmla="*/ 52764 w 317452"/>
              <a:gd name="connsiteY13" fmla="*/ 175930 h 328468"/>
              <a:gd name="connsiteX14" fmla="*/ 55418 w 317452"/>
              <a:gd name="connsiteY14" fmla="*/ 174625 h 328468"/>
              <a:gd name="connsiteX15" fmla="*/ 87263 w 317452"/>
              <a:gd name="connsiteY15" fmla="*/ 216393 h 328468"/>
              <a:gd name="connsiteX16" fmla="*/ 55418 w 317452"/>
              <a:gd name="connsiteY16" fmla="*/ 230752 h 328468"/>
              <a:gd name="connsiteX17" fmla="*/ 38169 w 317452"/>
              <a:gd name="connsiteY17" fmla="*/ 224225 h 328468"/>
              <a:gd name="connsiteX18" fmla="*/ 1017 w 317452"/>
              <a:gd name="connsiteY18" fmla="*/ 147214 h 328468"/>
              <a:gd name="connsiteX19" fmla="*/ 7651 w 317452"/>
              <a:gd name="connsiteY19" fmla="*/ 128940 h 328468"/>
              <a:gd name="connsiteX20" fmla="*/ 39496 w 317452"/>
              <a:gd name="connsiteY20" fmla="*/ 115887 h 328468"/>
              <a:gd name="connsiteX21" fmla="*/ 63900 w 317452"/>
              <a:gd name="connsiteY21" fmla="*/ 106627 h 328468"/>
              <a:gd name="connsiteX22" fmla="*/ 71807 w 317452"/>
              <a:gd name="connsiteY22" fmla="*/ 114982 h 328468"/>
              <a:gd name="connsiteX23" fmla="*/ 81033 w 317452"/>
              <a:gd name="connsiteY23" fmla="*/ 133331 h 328468"/>
              <a:gd name="connsiteX24" fmla="*/ 87623 w 317452"/>
              <a:gd name="connsiteY24" fmla="*/ 130710 h 328468"/>
              <a:gd name="connsiteX25" fmla="*/ 95803 w 317452"/>
              <a:gd name="connsiteY25" fmla="*/ 133422 h 328468"/>
              <a:gd name="connsiteX26" fmla="*/ 94055 w 317452"/>
              <a:gd name="connsiteY26" fmla="*/ 135965 h 328468"/>
              <a:gd name="connsiteX27" fmla="*/ 89115 w 317452"/>
              <a:gd name="connsiteY27" fmla="*/ 134702 h 328468"/>
              <a:gd name="connsiteX28" fmla="*/ 83823 w 317452"/>
              <a:gd name="connsiteY28" fmla="*/ 137407 h 328468"/>
              <a:gd name="connsiteX29" fmla="*/ 82500 w 317452"/>
              <a:gd name="connsiteY29" fmla="*/ 137407 h 328468"/>
              <a:gd name="connsiteX30" fmla="*/ 97053 w 317452"/>
              <a:gd name="connsiteY30" fmla="*/ 169863 h 328468"/>
              <a:gd name="connsiteX31" fmla="*/ 98375 w 317452"/>
              <a:gd name="connsiteY31" fmla="*/ 169863 h 328468"/>
              <a:gd name="connsiteX32" fmla="*/ 103667 w 317452"/>
              <a:gd name="connsiteY32" fmla="*/ 167158 h 328468"/>
              <a:gd name="connsiteX33" fmla="*/ 106313 w 317452"/>
              <a:gd name="connsiteY33" fmla="*/ 161749 h 328468"/>
              <a:gd name="connsiteX34" fmla="*/ 106109 w 317452"/>
              <a:gd name="connsiteY34" fmla="*/ 161308 h 328468"/>
              <a:gd name="connsiteX35" fmla="*/ 109648 w 317452"/>
              <a:gd name="connsiteY35" fmla="*/ 161866 h 328468"/>
              <a:gd name="connsiteX36" fmla="*/ 110272 w 317452"/>
              <a:gd name="connsiteY36" fmla="*/ 161402 h 328468"/>
              <a:gd name="connsiteX37" fmla="*/ 110522 w 317452"/>
              <a:gd name="connsiteY37" fmla="*/ 164622 h 328468"/>
              <a:gd name="connsiteX38" fmla="*/ 106074 w 317452"/>
              <a:gd name="connsiteY38" fmla="*/ 170028 h 328468"/>
              <a:gd name="connsiteX39" fmla="*/ 99484 w 317452"/>
              <a:gd name="connsiteY39" fmla="*/ 172650 h 328468"/>
              <a:gd name="connsiteX40" fmla="*/ 107391 w 317452"/>
              <a:gd name="connsiteY40" fmla="*/ 192309 h 328468"/>
              <a:gd name="connsiteX41" fmla="*/ 100802 w 317452"/>
              <a:gd name="connsiteY41" fmla="*/ 211968 h 328468"/>
              <a:gd name="connsiteX42" fmla="*/ 91576 w 317452"/>
              <a:gd name="connsiteY42" fmla="*/ 215900 h 328468"/>
              <a:gd name="connsiteX43" fmla="*/ 59946 w 317452"/>
              <a:gd name="connsiteY43" fmla="*/ 172650 h 328468"/>
              <a:gd name="connsiteX44" fmla="*/ 62582 w 317452"/>
              <a:gd name="connsiteY44" fmla="*/ 171339 h 328468"/>
              <a:gd name="connsiteX45" fmla="*/ 63900 w 317452"/>
              <a:gd name="connsiteY45" fmla="*/ 166097 h 328468"/>
              <a:gd name="connsiteX46" fmla="*/ 62582 w 317452"/>
              <a:gd name="connsiteY46" fmla="*/ 163475 h 328468"/>
              <a:gd name="connsiteX47" fmla="*/ 58628 w 317452"/>
              <a:gd name="connsiteY47" fmla="*/ 162165 h 328468"/>
              <a:gd name="connsiteX48" fmla="*/ 54674 w 317452"/>
              <a:gd name="connsiteY48" fmla="*/ 163475 h 328468"/>
              <a:gd name="connsiteX49" fmla="*/ 42813 w 317452"/>
              <a:gd name="connsiteY49" fmla="*/ 111051 h 328468"/>
              <a:gd name="connsiteX50" fmla="*/ 52038 w 317452"/>
              <a:gd name="connsiteY50" fmla="*/ 107119 h 328468"/>
              <a:gd name="connsiteX51" fmla="*/ 63900 w 317452"/>
              <a:gd name="connsiteY51" fmla="*/ 106627 h 328468"/>
              <a:gd name="connsiteX52" fmla="*/ 221560 w 317452"/>
              <a:gd name="connsiteY52" fmla="*/ 67725 h 328468"/>
              <a:gd name="connsiteX53" fmla="*/ 239938 w 317452"/>
              <a:gd name="connsiteY53" fmla="*/ 67725 h 328468"/>
              <a:gd name="connsiteX54" fmla="*/ 249127 w 317452"/>
              <a:gd name="connsiteY54" fmla="*/ 90147 h 328468"/>
              <a:gd name="connsiteX55" fmla="*/ 249127 w 317452"/>
              <a:gd name="connsiteY55" fmla="*/ 99380 h 328468"/>
              <a:gd name="connsiteX56" fmla="*/ 259629 w 317452"/>
              <a:gd name="connsiteY56" fmla="*/ 162691 h 328468"/>
              <a:gd name="connsiteX57" fmla="*/ 300324 w 317452"/>
              <a:gd name="connsiteY57" fmla="*/ 193027 h 328468"/>
              <a:gd name="connsiteX58" fmla="*/ 304262 w 317452"/>
              <a:gd name="connsiteY58" fmla="*/ 215450 h 328468"/>
              <a:gd name="connsiteX59" fmla="*/ 283258 w 317452"/>
              <a:gd name="connsiteY59" fmla="*/ 219407 h 328468"/>
              <a:gd name="connsiteX60" fmla="*/ 281946 w 317452"/>
              <a:gd name="connsiteY60" fmla="*/ 218088 h 328468"/>
              <a:gd name="connsiteX61" fmla="*/ 236000 w 317452"/>
              <a:gd name="connsiteY61" fmla="*/ 185113 h 328468"/>
              <a:gd name="connsiteX62" fmla="*/ 229436 w 317452"/>
              <a:gd name="connsiteY62" fmla="*/ 174562 h 328468"/>
              <a:gd name="connsiteX63" fmla="*/ 224185 w 317452"/>
              <a:gd name="connsiteY63" fmla="*/ 145544 h 328468"/>
              <a:gd name="connsiteX64" fmla="*/ 196617 w 317452"/>
              <a:gd name="connsiteY64" fmla="*/ 194346 h 328468"/>
              <a:gd name="connsiteX65" fmla="*/ 229436 w 317452"/>
              <a:gd name="connsiteY65" fmla="*/ 243148 h 328468"/>
              <a:gd name="connsiteX66" fmla="*/ 230749 w 317452"/>
              <a:gd name="connsiteY66" fmla="*/ 265571 h 328468"/>
              <a:gd name="connsiteX67" fmla="*/ 195305 w 317452"/>
              <a:gd name="connsiteY67" fmla="*/ 318329 h 328468"/>
              <a:gd name="connsiteX68" fmla="*/ 169050 w 317452"/>
              <a:gd name="connsiteY68" fmla="*/ 323605 h 328468"/>
              <a:gd name="connsiteX69" fmla="*/ 167737 w 317452"/>
              <a:gd name="connsiteY69" fmla="*/ 323605 h 328468"/>
              <a:gd name="connsiteX70" fmla="*/ 162486 w 317452"/>
              <a:gd name="connsiteY70" fmla="*/ 297226 h 328468"/>
              <a:gd name="connsiteX71" fmla="*/ 191366 w 317452"/>
              <a:gd name="connsiteY71" fmla="*/ 255019 h 328468"/>
              <a:gd name="connsiteX72" fmla="*/ 167737 w 317452"/>
              <a:gd name="connsiteY72" fmla="*/ 220726 h 328468"/>
              <a:gd name="connsiteX73" fmla="*/ 70594 w 317452"/>
              <a:gd name="connsiteY73" fmla="*/ 322286 h 328468"/>
              <a:gd name="connsiteX74" fmla="*/ 46965 w 317452"/>
              <a:gd name="connsiteY74" fmla="*/ 326243 h 328468"/>
              <a:gd name="connsiteX75" fmla="*/ 44339 w 317452"/>
              <a:gd name="connsiteY75" fmla="*/ 322286 h 328468"/>
              <a:gd name="connsiteX76" fmla="*/ 43027 w 317452"/>
              <a:gd name="connsiteY76" fmla="*/ 295907 h 328468"/>
              <a:gd name="connsiteX77" fmla="*/ 144108 w 317452"/>
              <a:gd name="connsiteY77" fmla="*/ 189070 h 328468"/>
              <a:gd name="connsiteX78" fmla="*/ 148046 w 317452"/>
              <a:gd name="connsiteY78" fmla="*/ 177200 h 328468"/>
              <a:gd name="connsiteX79" fmla="*/ 190054 w 317452"/>
              <a:gd name="connsiteY79" fmla="*/ 103337 h 328468"/>
              <a:gd name="connsiteX80" fmla="*/ 151984 w 317452"/>
              <a:gd name="connsiteY80" fmla="*/ 107294 h 328468"/>
              <a:gd name="connsiteX81" fmla="*/ 119166 w 317452"/>
              <a:gd name="connsiteY81" fmla="*/ 154777 h 328468"/>
              <a:gd name="connsiteX82" fmla="*/ 110272 w 317452"/>
              <a:gd name="connsiteY82" fmla="*/ 161402 h 328468"/>
              <a:gd name="connsiteX83" fmla="*/ 110027 w 317452"/>
              <a:gd name="connsiteY83" fmla="*/ 158233 h 328468"/>
              <a:gd name="connsiteX84" fmla="*/ 99484 w 317452"/>
              <a:gd name="connsiteY84" fmla="*/ 134642 h 328468"/>
              <a:gd name="connsiteX85" fmla="*/ 95803 w 317452"/>
              <a:gd name="connsiteY85" fmla="*/ 133422 h 328468"/>
              <a:gd name="connsiteX86" fmla="*/ 97670 w 317452"/>
              <a:gd name="connsiteY86" fmla="*/ 130706 h 328468"/>
              <a:gd name="connsiteX87" fmla="*/ 130980 w 317452"/>
              <a:gd name="connsiteY87" fmla="*/ 82234 h 328468"/>
              <a:gd name="connsiteX88" fmla="*/ 141482 w 317452"/>
              <a:gd name="connsiteY88" fmla="*/ 75639 h 328468"/>
              <a:gd name="connsiteX89" fmla="*/ 221560 w 317452"/>
              <a:gd name="connsiteY89" fmla="*/ 67725 h 328468"/>
              <a:gd name="connsiteX90" fmla="*/ 276970 w 317452"/>
              <a:gd name="connsiteY90" fmla="*/ 0 h 328468"/>
              <a:gd name="connsiteX91" fmla="*/ 317452 w 317452"/>
              <a:gd name="connsiteY91" fmla="*/ 39688 h 328468"/>
              <a:gd name="connsiteX92" fmla="*/ 276970 w 317452"/>
              <a:gd name="connsiteY92" fmla="*/ 79376 h 328468"/>
              <a:gd name="connsiteX93" fmla="*/ 236488 w 317452"/>
              <a:gd name="connsiteY93" fmla="*/ 39688 h 328468"/>
              <a:gd name="connsiteX94" fmla="*/ 276970 w 317452"/>
              <a:gd name="connsiteY94" fmla="*/ 0 h 328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317452" h="328468">
                <a:moveTo>
                  <a:pt x="94055" y="135965"/>
                </a:moveTo>
                <a:lnTo>
                  <a:pt x="94407" y="136055"/>
                </a:lnTo>
                <a:cubicBezTo>
                  <a:pt x="100360" y="148902"/>
                  <a:pt x="103337" y="155325"/>
                  <a:pt x="104825" y="158537"/>
                </a:cubicBezTo>
                <a:lnTo>
                  <a:pt x="106109" y="161308"/>
                </a:lnTo>
                <a:lnTo>
                  <a:pt x="98162" y="160053"/>
                </a:lnTo>
                <a:cubicBezTo>
                  <a:pt x="98162" y="160053"/>
                  <a:pt x="96849" y="160053"/>
                  <a:pt x="96849" y="160053"/>
                </a:cubicBezTo>
                <a:cubicBezTo>
                  <a:pt x="90285" y="154777"/>
                  <a:pt x="87660" y="144225"/>
                  <a:pt x="92911" y="137630"/>
                </a:cubicBezTo>
                <a:cubicBezTo>
                  <a:pt x="92911" y="137630"/>
                  <a:pt x="92911" y="137630"/>
                  <a:pt x="93506" y="136765"/>
                </a:cubicBezTo>
                <a:close/>
                <a:moveTo>
                  <a:pt x="39496" y="115887"/>
                </a:moveTo>
                <a:cubicBezTo>
                  <a:pt x="39496" y="115887"/>
                  <a:pt x="39496" y="115887"/>
                  <a:pt x="51437" y="165488"/>
                </a:cubicBezTo>
                <a:cubicBezTo>
                  <a:pt x="51437" y="165488"/>
                  <a:pt x="51437" y="165488"/>
                  <a:pt x="48784" y="166793"/>
                </a:cubicBezTo>
                <a:cubicBezTo>
                  <a:pt x="47457" y="166793"/>
                  <a:pt x="47457" y="169403"/>
                  <a:pt x="47457" y="170709"/>
                </a:cubicBezTo>
                <a:cubicBezTo>
                  <a:pt x="47457" y="170709"/>
                  <a:pt x="47457" y="170709"/>
                  <a:pt x="48784" y="173319"/>
                </a:cubicBezTo>
                <a:cubicBezTo>
                  <a:pt x="50111" y="175930"/>
                  <a:pt x="51437" y="175930"/>
                  <a:pt x="52764" y="175930"/>
                </a:cubicBezTo>
                <a:lnTo>
                  <a:pt x="55418" y="174625"/>
                </a:lnTo>
                <a:cubicBezTo>
                  <a:pt x="55418" y="174625"/>
                  <a:pt x="55418" y="174625"/>
                  <a:pt x="87263" y="216393"/>
                </a:cubicBezTo>
                <a:cubicBezTo>
                  <a:pt x="87263" y="216393"/>
                  <a:pt x="87263" y="216393"/>
                  <a:pt x="55418" y="230752"/>
                </a:cubicBezTo>
                <a:cubicBezTo>
                  <a:pt x="48784" y="233362"/>
                  <a:pt x="40823" y="230752"/>
                  <a:pt x="38169" y="224225"/>
                </a:cubicBezTo>
                <a:cubicBezTo>
                  <a:pt x="38169" y="224225"/>
                  <a:pt x="38169" y="224225"/>
                  <a:pt x="1017" y="147214"/>
                </a:cubicBezTo>
                <a:cubicBezTo>
                  <a:pt x="-1637" y="140687"/>
                  <a:pt x="1017" y="132856"/>
                  <a:pt x="7651" y="128940"/>
                </a:cubicBezTo>
                <a:cubicBezTo>
                  <a:pt x="7651" y="128940"/>
                  <a:pt x="7651" y="128940"/>
                  <a:pt x="39496" y="115887"/>
                </a:cubicBezTo>
                <a:close/>
                <a:moveTo>
                  <a:pt x="63900" y="106627"/>
                </a:moveTo>
                <a:cubicBezTo>
                  <a:pt x="67524" y="108102"/>
                  <a:pt x="70489" y="111051"/>
                  <a:pt x="71807" y="114982"/>
                </a:cubicBezTo>
                <a:cubicBezTo>
                  <a:pt x="71807" y="114982"/>
                  <a:pt x="71807" y="114982"/>
                  <a:pt x="81033" y="133331"/>
                </a:cubicBezTo>
                <a:cubicBezTo>
                  <a:pt x="81033" y="133331"/>
                  <a:pt x="81033" y="133331"/>
                  <a:pt x="87623" y="130710"/>
                </a:cubicBezTo>
                <a:lnTo>
                  <a:pt x="95803" y="133422"/>
                </a:lnTo>
                <a:lnTo>
                  <a:pt x="94055" y="135965"/>
                </a:lnTo>
                <a:lnTo>
                  <a:pt x="89115" y="134702"/>
                </a:lnTo>
                <a:cubicBezTo>
                  <a:pt x="89115" y="134702"/>
                  <a:pt x="89115" y="134702"/>
                  <a:pt x="83823" y="137407"/>
                </a:cubicBezTo>
                <a:cubicBezTo>
                  <a:pt x="83823" y="137407"/>
                  <a:pt x="82500" y="137407"/>
                  <a:pt x="82500" y="137407"/>
                </a:cubicBezTo>
                <a:cubicBezTo>
                  <a:pt x="82500" y="137407"/>
                  <a:pt x="82500" y="137407"/>
                  <a:pt x="97053" y="169863"/>
                </a:cubicBezTo>
                <a:cubicBezTo>
                  <a:pt x="97053" y="169863"/>
                  <a:pt x="97053" y="169863"/>
                  <a:pt x="98375" y="169863"/>
                </a:cubicBezTo>
                <a:lnTo>
                  <a:pt x="103667" y="167158"/>
                </a:lnTo>
                <a:cubicBezTo>
                  <a:pt x="106313" y="165806"/>
                  <a:pt x="106313" y="163101"/>
                  <a:pt x="106313" y="161749"/>
                </a:cubicBezTo>
                <a:lnTo>
                  <a:pt x="106109" y="161308"/>
                </a:lnTo>
                <a:lnTo>
                  <a:pt x="109648" y="161866"/>
                </a:lnTo>
                <a:lnTo>
                  <a:pt x="110272" y="161402"/>
                </a:lnTo>
                <a:lnTo>
                  <a:pt x="110522" y="164622"/>
                </a:lnTo>
                <a:cubicBezTo>
                  <a:pt x="109698" y="166752"/>
                  <a:pt x="108051" y="168718"/>
                  <a:pt x="106074" y="170028"/>
                </a:cubicBezTo>
                <a:cubicBezTo>
                  <a:pt x="106074" y="170028"/>
                  <a:pt x="106074" y="170028"/>
                  <a:pt x="99484" y="172650"/>
                </a:cubicBezTo>
                <a:cubicBezTo>
                  <a:pt x="99484" y="172650"/>
                  <a:pt x="99484" y="172650"/>
                  <a:pt x="107391" y="192309"/>
                </a:cubicBezTo>
                <a:cubicBezTo>
                  <a:pt x="111345" y="198862"/>
                  <a:pt x="107391" y="208036"/>
                  <a:pt x="100802" y="211968"/>
                </a:cubicBezTo>
                <a:cubicBezTo>
                  <a:pt x="100802" y="211968"/>
                  <a:pt x="100802" y="211968"/>
                  <a:pt x="91576" y="215900"/>
                </a:cubicBezTo>
                <a:cubicBezTo>
                  <a:pt x="91576" y="215900"/>
                  <a:pt x="91576" y="215900"/>
                  <a:pt x="59946" y="172650"/>
                </a:cubicBezTo>
                <a:cubicBezTo>
                  <a:pt x="59946" y="172650"/>
                  <a:pt x="59946" y="172650"/>
                  <a:pt x="62582" y="171339"/>
                </a:cubicBezTo>
                <a:cubicBezTo>
                  <a:pt x="65218" y="170028"/>
                  <a:pt x="65218" y="167407"/>
                  <a:pt x="63900" y="166097"/>
                </a:cubicBezTo>
                <a:cubicBezTo>
                  <a:pt x="63900" y="166097"/>
                  <a:pt x="63900" y="166097"/>
                  <a:pt x="62582" y="163475"/>
                </a:cubicBezTo>
                <a:cubicBezTo>
                  <a:pt x="62582" y="162165"/>
                  <a:pt x="59946" y="160854"/>
                  <a:pt x="58628" y="162165"/>
                </a:cubicBezTo>
                <a:cubicBezTo>
                  <a:pt x="58628" y="162165"/>
                  <a:pt x="58628" y="162165"/>
                  <a:pt x="54674" y="163475"/>
                </a:cubicBezTo>
                <a:cubicBezTo>
                  <a:pt x="54674" y="163475"/>
                  <a:pt x="54674" y="163475"/>
                  <a:pt x="42813" y="111051"/>
                </a:cubicBezTo>
                <a:cubicBezTo>
                  <a:pt x="42813" y="111051"/>
                  <a:pt x="42813" y="111051"/>
                  <a:pt x="52038" y="107119"/>
                </a:cubicBezTo>
                <a:cubicBezTo>
                  <a:pt x="55992" y="105153"/>
                  <a:pt x="60275" y="105153"/>
                  <a:pt x="63900" y="106627"/>
                </a:cubicBezTo>
                <a:close/>
                <a:moveTo>
                  <a:pt x="221560" y="67725"/>
                </a:moveTo>
                <a:cubicBezTo>
                  <a:pt x="226810" y="65087"/>
                  <a:pt x="234687" y="65087"/>
                  <a:pt x="239938" y="67725"/>
                </a:cubicBezTo>
                <a:cubicBezTo>
                  <a:pt x="247814" y="73001"/>
                  <a:pt x="250440" y="80915"/>
                  <a:pt x="249127" y="90147"/>
                </a:cubicBezTo>
                <a:cubicBezTo>
                  <a:pt x="249127" y="92785"/>
                  <a:pt x="249127" y="96742"/>
                  <a:pt x="249127" y="99380"/>
                </a:cubicBezTo>
                <a:cubicBezTo>
                  <a:pt x="249127" y="99380"/>
                  <a:pt x="249127" y="99380"/>
                  <a:pt x="259629" y="162691"/>
                </a:cubicBezTo>
                <a:cubicBezTo>
                  <a:pt x="259629" y="162691"/>
                  <a:pt x="259629" y="162691"/>
                  <a:pt x="300324" y="193027"/>
                </a:cubicBezTo>
                <a:cubicBezTo>
                  <a:pt x="308200" y="198303"/>
                  <a:pt x="309513" y="207536"/>
                  <a:pt x="304262" y="215450"/>
                </a:cubicBezTo>
                <a:cubicBezTo>
                  <a:pt x="299011" y="222045"/>
                  <a:pt x="289822" y="223363"/>
                  <a:pt x="283258" y="219407"/>
                </a:cubicBezTo>
                <a:cubicBezTo>
                  <a:pt x="283258" y="219407"/>
                  <a:pt x="281946" y="219407"/>
                  <a:pt x="281946" y="218088"/>
                </a:cubicBezTo>
                <a:cubicBezTo>
                  <a:pt x="281946" y="218088"/>
                  <a:pt x="281946" y="218088"/>
                  <a:pt x="236000" y="185113"/>
                </a:cubicBezTo>
                <a:cubicBezTo>
                  <a:pt x="232061" y="182475"/>
                  <a:pt x="230749" y="178518"/>
                  <a:pt x="229436" y="174562"/>
                </a:cubicBezTo>
                <a:cubicBezTo>
                  <a:pt x="229436" y="174562"/>
                  <a:pt x="229436" y="174562"/>
                  <a:pt x="224185" y="145544"/>
                </a:cubicBezTo>
                <a:cubicBezTo>
                  <a:pt x="224185" y="145544"/>
                  <a:pt x="224185" y="145544"/>
                  <a:pt x="196617" y="194346"/>
                </a:cubicBezTo>
                <a:cubicBezTo>
                  <a:pt x="196617" y="194346"/>
                  <a:pt x="196617" y="194346"/>
                  <a:pt x="229436" y="243148"/>
                </a:cubicBezTo>
                <a:cubicBezTo>
                  <a:pt x="234687" y="249743"/>
                  <a:pt x="234687" y="258976"/>
                  <a:pt x="230749" y="265571"/>
                </a:cubicBezTo>
                <a:cubicBezTo>
                  <a:pt x="230749" y="265571"/>
                  <a:pt x="230749" y="265571"/>
                  <a:pt x="195305" y="318329"/>
                </a:cubicBezTo>
                <a:cubicBezTo>
                  <a:pt x="188741" y="326243"/>
                  <a:pt x="178239" y="328881"/>
                  <a:pt x="169050" y="323605"/>
                </a:cubicBezTo>
                <a:cubicBezTo>
                  <a:pt x="169050" y="323605"/>
                  <a:pt x="169050" y="323605"/>
                  <a:pt x="167737" y="323605"/>
                </a:cubicBezTo>
                <a:cubicBezTo>
                  <a:pt x="159861" y="318329"/>
                  <a:pt x="157235" y="305140"/>
                  <a:pt x="162486" y="297226"/>
                </a:cubicBezTo>
                <a:cubicBezTo>
                  <a:pt x="162486" y="297226"/>
                  <a:pt x="162486" y="297226"/>
                  <a:pt x="191366" y="255019"/>
                </a:cubicBezTo>
                <a:cubicBezTo>
                  <a:pt x="191366" y="255019"/>
                  <a:pt x="191366" y="255019"/>
                  <a:pt x="167737" y="220726"/>
                </a:cubicBezTo>
                <a:cubicBezTo>
                  <a:pt x="167737" y="220726"/>
                  <a:pt x="167737" y="220726"/>
                  <a:pt x="70594" y="322286"/>
                </a:cubicBezTo>
                <a:cubicBezTo>
                  <a:pt x="65343" y="328881"/>
                  <a:pt x="54841" y="330200"/>
                  <a:pt x="46965" y="326243"/>
                </a:cubicBezTo>
                <a:cubicBezTo>
                  <a:pt x="45652" y="324924"/>
                  <a:pt x="44339" y="323605"/>
                  <a:pt x="44339" y="322286"/>
                </a:cubicBezTo>
                <a:cubicBezTo>
                  <a:pt x="36463" y="315691"/>
                  <a:pt x="36463" y="303821"/>
                  <a:pt x="43027" y="295907"/>
                </a:cubicBezTo>
                <a:cubicBezTo>
                  <a:pt x="43027" y="295907"/>
                  <a:pt x="43027" y="295907"/>
                  <a:pt x="144108" y="189070"/>
                </a:cubicBezTo>
                <a:cubicBezTo>
                  <a:pt x="144108" y="185113"/>
                  <a:pt x="145421" y="181156"/>
                  <a:pt x="148046" y="177200"/>
                </a:cubicBezTo>
                <a:cubicBezTo>
                  <a:pt x="148046" y="177200"/>
                  <a:pt x="148046" y="177200"/>
                  <a:pt x="190054" y="103337"/>
                </a:cubicBezTo>
                <a:cubicBezTo>
                  <a:pt x="190054" y="103337"/>
                  <a:pt x="190054" y="103337"/>
                  <a:pt x="151984" y="107294"/>
                </a:cubicBezTo>
                <a:cubicBezTo>
                  <a:pt x="151984" y="107294"/>
                  <a:pt x="151984" y="107294"/>
                  <a:pt x="119166" y="154777"/>
                </a:cubicBezTo>
                <a:lnTo>
                  <a:pt x="110272" y="161402"/>
                </a:lnTo>
                <a:lnTo>
                  <a:pt x="110027" y="158233"/>
                </a:lnTo>
                <a:cubicBezTo>
                  <a:pt x="99484" y="134642"/>
                  <a:pt x="99484" y="134642"/>
                  <a:pt x="99484" y="134642"/>
                </a:cubicBezTo>
                <a:lnTo>
                  <a:pt x="95803" y="133422"/>
                </a:lnTo>
                <a:lnTo>
                  <a:pt x="97670" y="130706"/>
                </a:lnTo>
                <a:cubicBezTo>
                  <a:pt x="102428" y="123781"/>
                  <a:pt x="111946" y="109932"/>
                  <a:pt x="130980" y="82234"/>
                </a:cubicBezTo>
                <a:cubicBezTo>
                  <a:pt x="133606" y="78277"/>
                  <a:pt x="137544" y="75639"/>
                  <a:pt x="141482" y="75639"/>
                </a:cubicBezTo>
                <a:cubicBezTo>
                  <a:pt x="141482" y="75639"/>
                  <a:pt x="141482" y="75639"/>
                  <a:pt x="221560" y="67725"/>
                </a:cubicBezTo>
                <a:close/>
                <a:moveTo>
                  <a:pt x="276970" y="0"/>
                </a:moveTo>
                <a:cubicBezTo>
                  <a:pt x="299328" y="0"/>
                  <a:pt x="317452" y="17769"/>
                  <a:pt x="317452" y="39688"/>
                </a:cubicBezTo>
                <a:cubicBezTo>
                  <a:pt x="317452" y="61607"/>
                  <a:pt x="299328" y="79376"/>
                  <a:pt x="276970" y="79376"/>
                </a:cubicBezTo>
                <a:cubicBezTo>
                  <a:pt x="254612" y="79376"/>
                  <a:pt x="236488" y="61607"/>
                  <a:pt x="236488" y="39688"/>
                </a:cubicBezTo>
                <a:cubicBezTo>
                  <a:pt x="236488" y="17769"/>
                  <a:pt x="254612" y="0"/>
                  <a:pt x="276970" y="0"/>
                </a:cubicBezTo>
                <a:close/>
              </a:path>
            </a:pathLst>
          </a:custGeom>
          <a:solidFill>
            <a:srgbClr val="44546A"/>
          </a:solidFill>
          <a:ln>
            <a:noFill/>
          </a:ln>
        </p:spPr>
        <p:style>
          <a:lnRef idx="2">
            <a:srgbClr val="4472C4">
              <a:shade val="50000"/>
            </a:srgbClr>
          </a:lnRef>
          <a:fillRef idx="1">
            <a:srgbClr val="4472C4"/>
          </a:fillRef>
          <a:effectRef idx="0">
            <a:srgbClr val="4472C4"/>
          </a:effectRef>
          <a:fontRef idx="minor">
            <a:sysClr val="window" lastClr="FFFFFF"/>
          </a:fontRef>
        </p:style>
        <p:txBody>
          <a:bodyPr lIns="68580" tIns="34290" rIns="68580" bIns="34290" anchor="ctr"/>
          <a:lstStyle>
            <a:defPPr>
              <a:defRPr lang="zh-CN"/>
            </a:defPPr>
            <a:lvl1pPr algn="l" rtl="0" eaLnBrk="0" fontAlgn="base" hangingPunct="0">
              <a:spcBef>
                <a:spcPct val="0"/>
              </a:spcBef>
              <a:spcAft>
                <a:spcPct val="0"/>
              </a:spcAft>
              <a:defRPr kern="1200">
                <a:solidFill>
                  <a:sysClr val="window" lastClr="FFFFFF"/>
                </a:solidFill>
                <a:latin typeface="+mn-lt"/>
                <a:ea typeface="+mn-ea"/>
                <a:cs typeface="+mn-cs"/>
              </a:defRPr>
            </a:lvl1pPr>
            <a:lvl2pPr marL="457200" algn="l" rtl="0" eaLnBrk="0" fontAlgn="base" hangingPunct="0">
              <a:spcBef>
                <a:spcPct val="0"/>
              </a:spcBef>
              <a:spcAft>
                <a:spcPct val="0"/>
              </a:spcAft>
              <a:defRPr kern="1200">
                <a:solidFill>
                  <a:sysClr val="window" lastClr="FFFFFF"/>
                </a:solidFill>
                <a:latin typeface="+mn-lt"/>
                <a:ea typeface="+mn-ea"/>
                <a:cs typeface="+mn-cs"/>
              </a:defRPr>
            </a:lvl2pPr>
            <a:lvl3pPr marL="914400" algn="l" rtl="0" eaLnBrk="0" fontAlgn="base" hangingPunct="0">
              <a:spcBef>
                <a:spcPct val="0"/>
              </a:spcBef>
              <a:spcAft>
                <a:spcPct val="0"/>
              </a:spcAft>
              <a:defRPr kern="1200">
                <a:solidFill>
                  <a:sysClr val="window" lastClr="FFFFFF"/>
                </a:solidFill>
                <a:latin typeface="+mn-lt"/>
                <a:ea typeface="+mn-ea"/>
                <a:cs typeface="+mn-cs"/>
              </a:defRPr>
            </a:lvl3pPr>
            <a:lvl4pPr marL="1371600" algn="l" rtl="0" eaLnBrk="0" fontAlgn="base" hangingPunct="0">
              <a:spcBef>
                <a:spcPct val="0"/>
              </a:spcBef>
              <a:spcAft>
                <a:spcPct val="0"/>
              </a:spcAft>
              <a:defRPr kern="1200">
                <a:solidFill>
                  <a:sysClr val="window" lastClr="FFFFFF"/>
                </a:solidFill>
                <a:latin typeface="+mn-lt"/>
                <a:ea typeface="+mn-ea"/>
                <a:cs typeface="+mn-cs"/>
              </a:defRPr>
            </a:lvl4pPr>
            <a:lvl5pPr marL="1828800" algn="l" rtl="0" eaLnBrk="0" fontAlgn="base" hangingPunct="0">
              <a:spcBef>
                <a:spcPct val="0"/>
              </a:spcBef>
              <a:spcAft>
                <a:spcPct val="0"/>
              </a:spcAft>
              <a:defRPr kern="1200">
                <a:solidFill>
                  <a:sysClr val="window" lastClr="FFFFFF"/>
                </a:solidFill>
                <a:latin typeface="+mn-lt"/>
                <a:ea typeface="+mn-ea"/>
                <a:cs typeface="+mn-cs"/>
              </a:defRPr>
            </a:lvl5pPr>
            <a:lvl6pPr marL="2286000" algn="l" defTabSz="914400" rtl="0" eaLnBrk="1" latinLnBrk="0" hangingPunct="1">
              <a:defRPr kern="1200">
                <a:solidFill>
                  <a:sysClr val="window" lastClr="FFFFFF"/>
                </a:solidFill>
                <a:latin typeface="+mn-lt"/>
                <a:ea typeface="+mn-ea"/>
                <a:cs typeface="+mn-cs"/>
              </a:defRPr>
            </a:lvl6pPr>
            <a:lvl7pPr marL="2743200" algn="l" defTabSz="914400" rtl="0" eaLnBrk="1" latinLnBrk="0" hangingPunct="1">
              <a:defRPr kern="1200">
                <a:solidFill>
                  <a:sysClr val="window" lastClr="FFFFFF"/>
                </a:solidFill>
                <a:latin typeface="+mn-lt"/>
                <a:ea typeface="+mn-ea"/>
                <a:cs typeface="+mn-cs"/>
              </a:defRPr>
            </a:lvl7pPr>
            <a:lvl8pPr marL="3200400" algn="l" defTabSz="914400" rtl="0" eaLnBrk="1" latinLnBrk="0" hangingPunct="1">
              <a:defRPr kern="1200">
                <a:solidFill>
                  <a:sysClr val="window" lastClr="FFFFFF"/>
                </a:solidFill>
                <a:latin typeface="+mn-lt"/>
                <a:ea typeface="+mn-ea"/>
                <a:cs typeface="+mn-cs"/>
              </a:defRPr>
            </a:lvl8pPr>
            <a:lvl9pPr marL="3657600" algn="l" defTabSz="914400" rtl="0" eaLnBrk="1" latinLnBrk="0" hangingPunct="1">
              <a:defRPr kern="1200">
                <a:solidFill>
                  <a:sysClr val="window" lastClr="FFFFFF"/>
                </a:solidFill>
                <a:latin typeface="+mn-lt"/>
                <a:ea typeface="+mn-ea"/>
                <a:cs typeface="+mn-cs"/>
              </a:defRPr>
            </a:lvl9pPr>
          </a:lstStyle>
          <a:p>
            <a:pPr algn="ctr">
              <a:defRPr/>
            </a:pPr>
            <a:endParaRPr lang="zh-CN" altLang="en-US" sz="1350"/>
          </a:p>
        </p:txBody>
      </p:sp>
      <p:sp>
        <p:nvSpPr>
          <p:cNvPr id="18" name="椭圆 48">
            <a:extLst/>
          </p:cNvPr>
          <p:cNvSpPr/>
          <p:nvPr/>
        </p:nvSpPr>
        <p:spPr>
          <a:xfrm>
            <a:off x="8520112" y="2696368"/>
            <a:ext cx="509587" cy="623888"/>
          </a:xfrm>
          <a:custGeom>
            <a:avLst/>
            <a:gdLst>
              <a:gd name="connsiteX0" fmla="*/ 257144 w 271667"/>
              <a:gd name="connsiteY0" fmla="*/ 19113 h 331787"/>
              <a:gd name="connsiteX1" fmla="*/ 267707 w 271667"/>
              <a:gd name="connsiteY1" fmla="*/ 24066 h 331787"/>
              <a:gd name="connsiteX2" fmla="*/ 267707 w 271667"/>
              <a:gd name="connsiteY2" fmla="*/ 46517 h 331787"/>
              <a:gd name="connsiteX3" fmla="*/ 199047 w 271667"/>
              <a:gd name="connsiteY3" fmla="*/ 115193 h 331787"/>
              <a:gd name="connsiteX4" fmla="*/ 188484 w 271667"/>
              <a:gd name="connsiteY4" fmla="*/ 144249 h 331787"/>
              <a:gd name="connsiteX5" fmla="*/ 188484 w 271667"/>
              <a:gd name="connsiteY5" fmla="*/ 331787 h 331787"/>
              <a:gd name="connsiteX6" fmla="*/ 146232 w 271667"/>
              <a:gd name="connsiteY6" fmla="*/ 331787 h 331787"/>
              <a:gd name="connsiteX7" fmla="*/ 146232 w 271667"/>
              <a:gd name="connsiteY7" fmla="*/ 207642 h 331787"/>
              <a:gd name="connsiteX8" fmla="*/ 126427 w 271667"/>
              <a:gd name="connsiteY8" fmla="*/ 207642 h 331787"/>
              <a:gd name="connsiteX9" fmla="*/ 126427 w 271667"/>
              <a:gd name="connsiteY9" fmla="*/ 331787 h 331787"/>
              <a:gd name="connsiteX10" fmla="*/ 84175 w 271667"/>
              <a:gd name="connsiteY10" fmla="*/ 331787 h 331787"/>
              <a:gd name="connsiteX11" fmla="*/ 84175 w 271667"/>
              <a:gd name="connsiteY11" fmla="*/ 144249 h 331787"/>
              <a:gd name="connsiteX12" fmla="*/ 73612 w 271667"/>
              <a:gd name="connsiteY12" fmla="*/ 113873 h 331787"/>
              <a:gd name="connsiteX13" fmla="*/ 4952 w 271667"/>
              <a:gd name="connsiteY13" fmla="*/ 45197 h 331787"/>
              <a:gd name="connsiteX14" fmla="*/ 4952 w 271667"/>
              <a:gd name="connsiteY14" fmla="*/ 24066 h 331787"/>
              <a:gd name="connsiteX15" fmla="*/ 26078 w 271667"/>
              <a:gd name="connsiteY15" fmla="*/ 25386 h 331787"/>
              <a:gd name="connsiteX16" fmla="*/ 76252 w 271667"/>
              <a:gd name="connsiteY16" fmla="*/ 74252 h 331787"/>
              <a:gd name="connsiteX17" fmla="*/ 92097 w 271667"/>
              <a:gd name="connsiteY17" fmla="*/ 82176 h 331787"/>
              <a:gd name="connsiteX18" fmla="*/ 128861 w 271667"/>
              <a:gd name="connsiteY18" fmla="*/ 82176 h 331787"/>
              <a:gd name="connsiteX19" fmla="*/ 135559 w 271667"/>
              <a:gd name="connsiteY19" fmla="*/ 82176 h 331787"/>
              <a:gd name="connsiteX20" fmla="*/ 136462 w 271667"/>
              <a:gd name="connsiteY20" fmla="*/ 82550 h 331787"/>
              <a:gd name="connsiteX21" fmla="*/ 137365 w 271667"/>
              <a:gd name="connsiteY21" fmla="*/ 82176 h 331787"/>
              <a:gd name="connsiteX22" fmla="*/ 150477 w 271667"/>
              <a:gd name="connsiteY22" fmla="*/ 82176 h 331787"/>
              <a:gd name="connsiteX23" fmla="*/ 179242 w 271667"/>
              <a:gd name="connsiteY23" fmla="*/ 82176 h 331787"/>
              <a:gd name="connsiteX24" fmla="*/ 199047 w 271667"/>
              <a:gd name="connsiteY24" fmla="*/ 74252 h 331787"/>
              <a:gd name="connsiteX25" fmla="*/ 246581 w 271667"/>
              <a:gd name="connsiteY25" fmla="*/ 24066 h 331787"/>
              <a:gd name="connsiteX26" fmla="*/ 257144 w 271667"/>
              <a:gd name="connsiteY26" fmla="*/ 19113 h 331787"/>
              <a:gd name="connsiteX27" fmla="*/ 136462 w 271667"/>
              <a:gd name="connsiteY27" fmla="*/ 0 h 331787"/>
              <a:gd name="connsiteX28" fmla="*/ 177737 w 271667"/>
              <a:gd name="connsiteY28" fmla="*/ 41275 h 331787"/>
              <a:gd name="connsiteX29" fmla="*/ 165648 w 271667"/>
              <a:gd name="connsiteY29" fmla="*/ 70461 h 331787"/>
              <a:gd name="connsiteX30" fmla="*/ 137365 w 271667"/>
              <a:gd name="connsiteY30" fmla="*/ 82176 h 331787"/>
              <a:gd name="connsiteX31" fmla="*/ 135559 w 271667"/>
              <a:gd name="connsiteY31" fmla="*/ 82176 h 331787"/>
              <a:gd name="connsiteX32" fmla="*/ 107276 w 271667"/>
              <a:gd name="connsiteY32" fmla="*/ 70461 h 331787"/>
              <a:gd name="connsiteX33" fmla="*/ 95187 w 271667"/>
              <a:gd name="connsiteY33" fmla="*/ 41275 h 331787"/>
              <a:gd name="connsiteX34" fmla="*/ 136462 w 271667"/>
              <a:gd name="connsiteY34" fmla="*/ 0 h 331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71667" h="331787">
                <a:moveTo>
                  <a:pt x="257144" y="19113"/>
                </a:moveTo>
                <a:cubicBezTo>
                  <a:pt x="260775" y="19113"/>
                  <a:pt x="264406" y="20764"/>
                  <a:pt x="267707" y="24066"/>
                </a:cubicBezTo>
                <a:cubicBezTo>
                  <a:pt x="272988" y="30669"/>
                  <a:pt x="272988" y="41235"/>
                  <a:pt x="267707" y="46517"/>
                </a:cubicBezTo>
                <a:cubicBezTo>
                  <a:pt x="267707" y="46517"/>
                  <a:pt x="267707" y="46517"/>
                  <a:pt x="199047" y="115193"/>
                </a:cubicBezTo>
                <a:cubicBezTo>
                  <a:pt x="199047" y="115193"/>
                  <a:pt x="188484" y="125759"/>
                  <a:pt x="188484" y="144249"/>
                </a:cubicBezTo>
                <a:cubicBezTo>
                  <a:pt x="188484" y="144249"/>
                  <a:pt x="188484" y="144249"/>
                  <a:pt x="188484" y="331787"/>
                </a:cubicBezTo>
                <a:cubicBezTo>
                  <a:pt x="188484" y="331787"/>
                  <a:pt x="188484" y="331787"/>
                  <a:pt x="146232" y="331787"/>
                </a:cubicBezTo>
                <a:cubicBezTo>
                  <a:pt x="146232" y="331787"/>
                  <a:pt x="146232" y="331787"/>
                  <a:pt x="146232" y="207642"/>
                </a:cubicBezTo>
                <a:cubicBezTo>
                  <a:pt x="146232" y="207642"/>
                  <a:pt x="146232" y="207642"/>
                  <a:pt x="126427" y="207642"/>
                </a:cubicBezTo>
                <a:cubicBezTo>
                  <a:pt x="126427" y="207642"/>
                  <a:pt x="126427" y="207642"/>
                  <a:pt x="126427" y="331787"/>
                </a:cubicBezTo>
                <a:cubicBezTo>
                  <a:pt x="126427" y="331787"/>
                  <a:pt x="126427" y="331787"/>
                  <a:pt x="84175" y="331787"/>
                </a:cubicBezTo>
                <a:cubicBezTo>
                  <a:pt x="84175" y="331787"/>
                  <a:pt x="84175" y="331787"/>
                  <a:pt x="84175" y="144249"/>
                </a:cubicBezTo>
                <a:cubicBezTo>
                  <a:pt x="84175" y="125759"/>
                  <a:pt x="73612" y="115193"/>
                  <a:pt x="73612" y="113873"/>
                </a:cubicBezTo>
                <a:cubicBezTo>
                  <a:pt x="73612" y="113873"/>
                  <a:pt x="73612" y="113873"/>
                  <a:pt x="4952" y="45197"/>
                </a:cubicBezTo>
                <a:cubicBezTo>
                  <a:pt x="-1650" y="41235"/>
                  <a:pt x="-1650" y="30669"/>
                  <a:pt x="4952" y="24066"/>
                </a:cubicBezTo>
                <a:cubicBezTo>
                  <a:pt x="11554" y="20104"/>
                  <a:pt x="22117" y="20104"/>
                  <a:pt x="26078" y="25386"/>
                </a:cubicBezTo>
                <a:cubicBezTo>
                  <a:pt x="26078" y="25386"/>
                  <a:pt x="26078" y="25386"/>
                  <a:pt x="76252" y="74252"/>
                </a:cubicBezTo>
                <a:cubicBezTo>
                  <a:pt x="80213" y="79535"/>
                  <a:pt x="86815" y="82176"/>
                  <a:pt x="92097" y="82176"/>
                </a:cubicBezTo>
                <a:cubicBezTo>
                  <a:pt x="92097" y="82176"/>
                  <a:pt x="92097" y="82176"/>
                  <a:pt x="128861" y="82176"/>
                </a:cubicBezTo>
                <a:lnTo>
                  <a:pt x="135559" y="82176"/>
                </a:lnTo>
                <a:lnTo>
                  <a:pt x="136462" y="82550"/>
                </a:lnTo>
                <a:lnTo>
                  <a:pt x="137365" y="82176"/>
                </a:lnTo>
                <a:lnTo>
                  <a:pt x="150477" y="82176"/>
                </a:lnTo>
                <a:cubicBezTo>
                  <a:pt x="158817" y="82176"/>
                  <a:pt x="168349" y="82176"/>
                  <a:pt x="179242" y="82176"/>
                </a:cubicBezTo>
                <a:cubicBezTo>
                  <a:pt x="185843" y="82176"/>
                  <a:pt x="192445" y="79535"/>
                  <a:pt x="199047" y="74252"/>
                </a:cubicBezTo>
                <a:cubicBezTo>
                  <a:pt x="199047" y="74252"/>
                  <a:pt x="199047" y="74252"/>
                  <a:pt x="246581" y="24066"/>
                </a:cubicBezTo>
                <a:cubicBezTo>
                  <a:pt x="249882" y="20764"/>
                  <a:pt x="253513" y="19113"/>
                  <a:pt x="257144" y="19113"/>
                </a:cubicBezTo>
                <a:close/>
                <a:moveTo>
                  <a:pt x="136462" y="0"/>
                </a:moveTo>
                <a:cubicBezTo>
                  <a:pt x="159258" y="0"/>
                  <a:pt x="177737" y="18479"/>
                  <a:pt x="177737" y="41275"/>
                </a:cubicBezTo>
                <a:cubicBezTo>
                  <a:pt x="177737" y="52673"/>
                  <a:pt x="173118" y="62992"/>
                  <a:pt x="165648" y="70461"/>
                </a:cubicBezTo>
                <a:lnTo>
                  <a:pt x="137365" y="82176"/>
                </a:lnTo>
                <a:lnTo>
                  <a:pt x="135559" y="82176"/>
                </a:lnTo>
                <a:lnTo>
                  <a:pt x="107276" y="70461"/>
                </a:lnTo>
                <a:cubicBezTo>
                  <a:pt x="99807" y="62992"/>
                  <a:pt x="95187" y="52673"/>
                  <a:pt x="95187" y="41275"/>
                </a:cubicBezTo>
                <a:cubicBezTo>
                  <a:pt x="95187" y="18479"/>
                  <a:pt x="113666" y="0"/>
                  <a:pt x="136462" y="0"/>
                </a:cubicBezTo>
                <a:close/>
              </a:path>
            </a:pathLst>
          </a:custGeom>
          <a:solidFill>
            <a:srgbClr val="38C4B8"/>
          </a:solidFill>
          <a:ln>
            <a:noFill/>
          </a:ln>
        </p:spPr>
        <p:style>
          <a:lnRef idx="2">
            <a:srgbClr val="4472C4">
              <a:shade val="50000"/>
            </a:srgbClr>
          </a:lnRef>
          <a:fillRef idx="1">
            <a:srgbClr val="4472C4"/>
          </a:fillRef>
          <a:effectRef idx="0">
            <a:srgbClr val="4472C4"/>
          </a:effectRef>
          <a:fontRef idx="minor">
            <a:sysClr val="window" lastClr="FFFFFF"/>
          </a:fontRef>
        </p:style>
        <p:txBody>
          <a:bodyPr lIns="68580" tIns="34290" rIns="68580" bIns="34290" anchor="ctr"/>
          <a:lstStyle>
            <a:defPPr>
              <a:defRPr lang="zh-CN"/>
            </a:defPPr>
            <a:lvl1pPr algn="l" rtl="0" eaLnBrk="0" fontAlgn="base" hangingPunct="0">
              <a:spcBef>
                <a:spcPct val="0"/>
              </a:spcBef>
              <a:spcAft>
                <a:spcPct val="0"/>
              </a:spcAft>
              <a:defRPr kern="1200">
                <a:solidFill>
                  <a:sysClr val="window" lastClr="FFFFFF"/>
                </a:solidFill>
                <a:latin typeface="+mn-lt"/>
                <a:ea typeface="+mn-ea"/>
                <a:cs typeface="+mn-cs"/>
              </a:defRPr>
            </a:lvl1pPr>
            <a:lvl2pPr marL="457200" algn="l" rtl="0" eaLnBrk="0" fontAlgn="base" hangingPunct="0">
              <a:spcBef>
                <a:spcPct val="0"/>
              </a:spcBef>
              <a:spcAft>
                <a:spcPct val="0"/>
              </a:spcAft>
              <a:defRPr kern="1200">
                <a:solidFill>
                  <a:sysClr val="window" lastClr="FFFFFF"/>
                </a:solidFill>
                <a:latin typeface="+mn-lt"/>
                <a:ea typeface="+mn-ea"/>
                <a:cs typeface="+mn-cs"/>
              </a:defRPr>
            </a:lvl2pPr>
            <a:lvl3pPr marL="914400" algn="l" rtl="0" eaLnBrk="0" fontAlgn="base" hangingPunct="0">
              <a:spcBef>
                <a:spcPct val="0"/>
              </a:spcBef>
              <a:spcAft>
                <a:spcPct val="0"/>
              </a:spcAft>
              <a:defRPr kern="1200">
                <a:solidFill>
                  <a:sysClr val="window" lastClr="FFFFFF"/>
                </a:solidFill>
                <a:latin typeface="+mn-lt"/>
                <a:ea typeface="+mn-ea"/>
                <a:cs typeface="+mn-cs"/>
              </a:defRPr>
            </a:lvl3pPr>
            <a:lvl4pPr marL="1371600" algn="l" rtl="0" eaLnBrk="0" fontAlgn="base" hangingPunct="0">
              <a:spcBef>
                <a:spcPct val="0"/>
              </a:spcBef>
              <a:spcAft>
                <a:spcPct val="0"/>
              </a:spcAft>
              <a:defRPr kern="1200">
                <a:solidFill>
                  <a:sysClr val="window" lastClr="FFFFFF"/>
                </a:solidFill>
                <a:latin typeface="+mn-lt"/>
                <a:ea typeface="+mn-ea"/>
                <a:cs typeface="+mn-cs"/>
              </a:defRPr>
            </a:lvl4pPr>
            <a:lvl5pPr marL="1828800" algn="l" rtl="0" eaLnBrk="0" fontAlgn="base" hangingPunct="0">
              <a:spcBef>
                <a:spcPct val="0"/>
              </a:spcBef>
              <a:spcAft>
                <a:spcPct val="0"/>
              </a:spcAft>
              <a:defRPr kern="1200">
                <a:solidFill>
                  <a:sysClr val="window" lastClr="FFFFFF"/>
                </a:solidFill>
                <a:latin typeface="+mn-lt"/>
                <a:ea typeface="+mn-ea"/>
                <a:cs typeface="+mn-cs"/>
              </a:defRPr>
            </a:lvl5pPr>
            <a:lvl6pPr marL="2286000" algn="l" defTabSz="914400" rtl="0" eaLnBrk="1" latinLnBrk="0" hangingPunct="1">
              <a:defRPr kern="1200">
                <a:solidFill>
                  <a:sysClr val="window" lastClr="FFFFFF"/>
                </a:solidFill>
                <a:latin typeface="+mn-lt"/>
                <a:ea typeface="+mn-ea"/>
                <a:cs typeface="+mn-cs"/>
              </a:defRPr>
            </a:lvl6pPr>
            <a:lvl7pPr marL="2743200" algn="l" defTabSz="914400" rtl="0" eaLnBrk="1" latinLnBrk="0" hangingPunct="1">
              <a:defRPr kern="1200">
                <a:solidFill>
                  <a:sysClr val="window" lastClr="FFFFFF"/>
                </a:solidFill>
                <a:latin typeface="+mn-lt"/>
                <a:ea typeface="+mn-ea"/>
                <a:cs typeface="+mn-cs"/>
              </a:defRPr>
            </a:lvl7pPr>
            <a:lvl8pPr marL="3200400" algn="l" defTabSz="914400" rtl="0" eaLnBrk="1" latinLnBrk="0" hangingPunct="1">
              <a:defRPr kern="1200">
                <a:solidFill>
                  <a:sysClr val="window" lastClr="FFFFFF"/>
                </a:solidFill>
                <a:latin typeface="+mn-lt"/>
                <a:ea typeface="+mn-ea"/>
                <a:cs typeface="+mn-cs"/>
              </a:defRPr>
            </a:lvl8pPr>
            <a:lvl9pPr marL="3657600" algn="l" defTabSz="914400" rtl="0" eaLnBrk="1" latinLnBrk="0" hangingPunct="1">
              <a:defRPr kern="1200">
                <a:solidFill>
                  <a:sysClr val="window" lastClr="FFFFFF"/>
                </a:solidFill>
                <a:latin typeface="+mn-lt"/>
                <a:ea typeface="+mn-ea"/>
                <a:cs typeface="+mn-cs"/>
              </a:defRPr>
            </a:lvl9pPr>
          </a:lstStyle>
          <a:p>
            <a:pPr algn="ctr">
              <a:defRPr/>
            </a:pPr>
            <a:endParaRPr lang="zh-CN" altLang="en-US" sz="1350"/>
          </a:p>
        </p:txBody>
      </p:sp>
      <p:sp>
        <p:nvSpPr>
          <p:cNvPr id="19" name="稻壳儿原创设计师【幻雨工作室】_1">
            <a:extLst/>
          </p:cNvPr>
          <p:cNvSpPr/>
          <p:nvPr/>
        </p:nvSpPr>
        <p:spPr>
          <a:xfrm>
            <a:off x="1210614" y="464209"/>
            <a:ext cx="4801248" cy="769441"/>
          </a:xfrm>
          <a:prstGeom prst="rect">
            <a:avLst/>
          </a:prstGeom>
        </p:spPr>
        <p:txBody>
          <a:bodyPr wrap="square">
            <a:spAutoFit/>
          </a:bodyPr>
          <a:lstStyle>
            <a:defPPr>
              <a:defRPr lang="zh-CN"/>
            </a:defPPr>
            <a:lvl1pPr algn="l" rtl="0" eaLnBrk="0" fontAlgn="base" hangingPunct="0">
              <a:spcBef>
                <a:spcPct val="0"/>
              </a:spcBef>
              <a:spcAft>
                <a:spcPct val="0"/>
              </a:spcAft>
              <a:defRPr kern="1200">
                <a:solidFill>
                  <a:schemeClr val="tx1"/>
                </a:solidFill>
                <a:latin typeface="Times New Roman" panose="02020603050405020304" pitchFamily="18"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Times New Roman" panose="02020603050405020304" pitchFamily="18"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Times New Roman" panose="02020603050405020304" pitchFamily="18"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Times New Roman" panose="02020603050405020304" pitchFamily="18"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Times New Roman" panose="02020603050405020304" pitchFamily="18" charset="0"/>
                <a:ea typeface="宋体" panose="02010600030101010101" pitchFamily="2" charset="-122"/>
                <a:cs typeface="+mn-cs"/>
              </a:defRPr>
            </a:lvl5pPr>
            <a:lvl6pPr marL="2286000" algn="l" defTabSz="914400" rtl="0" eaLnBrk="1" latinLnBrk="0" hangingPunct="1">
              <a:defRPr kern="1200">
                <a:solidFill>
                  <a:schemeClr val="tx1"/>
                </a:solidFill>
                <a:latin typeface="Times New Roman" panose="02020603050405020304" pitchFamily="18" charset="0"/>
                <a:ea typeface="宋体" panose="02010600030101010101" pitchFamily="2" charset="-122"/>
                <a:cs typeface="+mn-cs"/>
              </a:defRPr>
            </a:lvl6pPr>
            <a:lvl7pPr marL="2743200" algn="l" defTabSz="914400" rtl="0" eaLnBrk="1" latinLnBrk="0" hangingPunct="1">
              <a:defRPr kern="1200">
                <a:solidFill>
                  <a:schemeClr val="tx1"/>
                </a:solidFill>
                <a:latin typeface="Times New Roman" panose="02020603050405020304" pitchFamily="18" charset="0"/>
                <a:ea typeface="宋体" panose="02010600030101010101" pitchFamily="2" charset="-122"/>
                <a:cs typeface="+mn-cs"/>
              </a:defRPr>
            </a:lvl7pPr>
            <a:lvl8pPr marL="3200400" algn="l" defTabSz="914400" rtl="0" eaLnBrk="1" latinLnBrk="0" hangingPunct="1">
              <a:defRPr kern="1200">
                <a:solidFill>
                  <a:schemeClr val="tx1"/>
                </a:solidFill>
                <a:latin typeface="Times New Roman" panose="02020603050405020304" pitchFamily="18" charset="0"/>
                <a:ea typeface="宋体" panose="02010600030101010101" pitchFamily="2" charset="-122"/>
                <a:cs typeface="+mn-cs"/>
              </a:defRPr>
            </a:lvl8pPr>
            <a:lvl9pPr marL="3657600" algn="l" defTabSz="914400" rtl="0" eaLnBrk="1" latinLnBrk="0" hangingPunct="1">
              <a:defRPr kern="1200">
                <a:solidFill>
                  <a:schemeClr val="tx1"/>
                </a:solidFill>
                <a:latin typeface="Times New Roman" panose="02020603050405020304" pitchFamily="18" charset="0"/>
                <a:ea typeface="宋体" panose="02010600030101010101" pitchFamily="2" charset="-122"/>
                <a:cs typeface="+mn-cs"/>
              </a:defRPr>
            </a:lvl9pPr>
          </a:lstStyle>
          <a:p>
            <a:pPr>
              <a:defRPr/>
            </a:pPr>
            <a:r>
              <a:rPr lang="zh-CN" altLang="en-US" sz="4400" b="1" i="1" dirty="0" smtClean="0">
                <a:gradFill>
                  <a:gsLst>
                    <a:gs pos="0">
                      <a:srgbClr val="275384"/>
                    </a:gs>
                    <a:gs pos="100000">
                      <a:srgbClr val="70D6D5"/>
                    </a:gs>
                  </a:gsLst>
                  <a:lin ang="5400000" scaled="1"/>
                </a:gradFill>
                <a:latin typeface="微软雅黑" panose="020B0503020204020204" pitchFamily="34" charset="-122"/>
                <a:ea typeface="微软雅黑" panose="020B0503020204020204" pitchFamily="34" charset="-122"/>
              </a:rPr>
              <a:t>做</a:t>
            </a:r>
            <a:r>
              <a:rPr lang="zh-CN" altLang="en-US" sz="4400" b="1" i="1" dirty="0" smtClean="0">
                <a:solidFill>
                  <a:srgbClr val="FF0000"/>
                </a:solidFill>
                <a:latin typeface="微软雅黑" panose="020B0503020204020204" pitchFamily="34" charset="-122"/>
                <a:ea typeface="微软雅黑" panose="020B0503020204020204" pitchFamily="34" charset="-122"/>
              </a:rPr>
              <a:t>智慧</a:t>
            </a:r>
            <a:r>
              <a:rPr lang="zh-CN" altLang="en-US" sz="4400" b="1" i="1" dirty="0" smtClean="0">
                <a:gradFill>
                  <a:gsLst>
                    <a:gs pos="0">
                      <a:srgbClr val="275384"/>
                    </a:gs>
                    <a:gs pos="100000">
                      <a:srgbClr val="70D6D5"/>
                    </a:gs>
                  </a:gsLst>
                  <a:lin ang="5400000" scaled="1"/>
                </a:gradFill>
                <a:latin typeface="微软雅黑" panose="020B0503020204020204" pitchFamily="34" charset="-122"/>
                <a:ea typeface="微软雅黑" panose="020B0503020204020204" pitchFamily="34" charset="-122"/>
              </a:rPr>
              <a:t>的安全人</a:t>
            </a:r>
            <a:endParaRPr lang="zh-CN" altLang="en-US" sz="4400" b="1" i="1" dirty="0">
              <a:gradFill>
                <a:gsLst>
                  <a:gs pos="0">
                    <a:srgbClr val="275384"/>
                  </a:gs>
                  <a:gs pos="100000">
                    <a:srgbClr val="70D6D5"/>
                  </a:gs>
                </a:gsLst>
                <a:lin ang="5400000" scaled="1"/>
              </a:gradFill>
              <a:latin typeface="微软雅黑" panose="020B0503020204020204" pitchFamily="34" charset="-122"/>
              <a:ea typeface="微软雅黑" panose="020B0503020204020204" pitchFamily="34" charset="-122"/>
            </a:endParaRPr>
          </a:p>
        </p:txBody>
      </p:sp>
      <p:sp>
        <p:nvSpPr>
          <p:cNvPr id="20" name="矩形 19"/>
          <p:cNvSpPr>
            <a:spLocks noChangeArrowheads="1"/>
          </p:cNvSpPr>
          <p:nvPr/>
        </p:nvSpPr>
        <p:spPr bwMode="auto">
          <a:xfrm>
            <a:off x="5628805" y="4957109"/>
            <a:ext cx="5782614"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l" rtl="0" eaLnBrk="0" fontAlgn="base" hangingPunct="0">
              <a:spcBef>
                <a:spcPct val="0"/>
              </a:spcBef>
              <a:spcAft>
                <a:spcPct val="0"/>
              </a:spcAft>
              <a:defRPr kern="1200">
                <a:solidFill>
                  <a:schemeClr val="tx1"/>
                </a:solidFill>
                <a:latin typeface="Times New Roman" panose="02020603050405020304" pitchFamily="18"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Times New Roman" panose="02020603050405020304" pitchFamily="18"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Times New Roman" panose="02020603050405020304" pitchFamily="18"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Times New Roman" panose="02020603050405020304" pitchFamily="18"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Times New Roman" panose="02020603050405020304" pitchFamily="18" charset="0"/>
                <a:ea typeface="宋体" panose="02010600030101010101" pitchFamily="2" charset="-122"/>
                <a:cs typeface="+mn-cs"/>
              </a:defRPr>
            </a:lvl5pPr>
            <a:lvl6pPr marL="2286000" algn="l" defTabSz="914400" rtl="0" eaLnBrk="1" latinLnBrk="0" hangingPunct="1">
              <a:defRPr kern="1200">
                <a:solidFill>
                  <a:schemeClr val="tx1"/>
                </a:solidFill>
                <a:latin typeface="Times New Roman" panose="02020603050405020304" pitchFamily="18" charset="0"/>
                <a:ea typeface="宋体" panose="02010600030101010101" pitchFamily="2" charset="-122"/>
                <a:cs typeface="+mn-cs"/>
              </a:defRPr>
            </a:lvl6pPr>
            <a:lvl7pPr marL="2743200" algn="l" defTabSz="914400" rtl="0" eaLnBrk="1" latinLnBrk="0" hangingPunct="1">
              <a:defRPr kern="1200">
                <a:solidFill>
                  <a:schemeClr val="tx1"/>
                </a:solidFill>
                <a:latin typeface="Times New Roman" panose="02020603050405020304" pitchFamily="18" charset="0"/>
                <a:ea typeface="宋体" panose="02010600030101010101" pitchFamily="2" charset="-122"/>
                <a:cs typeface="+mn-cs"/>
              </a:defRPr>
            </a:lvl7pPr>
            <a:lvl8pPr marL="3200400" algn="l" defTabSz="914400" rtl="0" eaLnBrk="1" latinLnBrk="0" hangingPunct="1">
              <a:defRPr kern="1200">
                <a:solidFill>
                  <a:schemeClr val="tx1"/>
                </a:solidFill>
                <a:latin typeface="Times New Roman" panose="02020603050405020304" pitchFamily="18" charset="0"/>
                <a:ea typeface="宋体" panose="02010600030101010101" pitchFamily="2" charset="-122"/>
                <a:cs typeface="+mn-cs"/>
              </a:defRPr>
            </a:lvl8pPr>
            <a:lvl9pPr marL="3657600" algn="l" defTabSz="914400" rtl="0" eaLnBrk="1" latinLnBrk="0" hangingPunct="1">
              <a:defRPr kern="1200">
                <a:solidFill>
                  <a:schemeClr val="tx1"/>
                </a:solidFill>
                <a:latin typeface="Times New Roman" panose="02020603050405020304" pitchFamily="18" charset="0"/>
                <a:ea typeface="宋体" panose="02010600030101010101" pitchFamily="2" charset="-122"/>
                <a:cs typeface="+mn-cs"/>
              </a:defRPr>
            </a:lvl9pPr>
          </a:lstStyle>
          <a:p>
            <a:r>
              <a:rPr lang="zh-CN" altLang="en-US" sz="2800" b="1" dirty="0" smtClean="0">
                <a:solidFill>
                  <a:srgbClr val="00B050"/>
                </a:solidFill>
                <a:latin typeface="微软雅黑" panose="020B0503020204020204" pitchFamily="34" charset="-122"/>
                <a:ea typeface="微软雅黑" panose="020B0503020204020204" pitchFamily="34" charset="-122"/>
                <a:sym typeface="Arial" panose="020B0604020202020204" pitchFamily="34" charset="0"/>
              </a:rPr>
              <a:t>后知后觉  先知先觉  未卜先知</a:t>
            </a:r>
            <a:endParaRPr lang="en-US" altLang="zh-CN" sz="2800" b="1" dirty="0" smtClean="0">
              <a:solidFill>
                <a:srgbClr val="00B050"/>
              </a:solidFill>
              <a:latin typeface="微软雅黑" panose="020B0503020204020204" pitchFamily="34" charset="-122"/>
              <a:ea typeface="微软雅黑" panose="020B0503020204020204" pitchFamily="34" charset="-122"/>
              <a:sym typeface="Arial" panose="020B0604020202020204" pitchFamily="34" charset="0"/>
            </a:endParaRPr>
          </a:p>
          <a:p>
            <a:r>
              <a:rPr lang="zh-CN" altLang="en-US" sz="2800" b="1" dirty="0" smtClean="0">
                <a:solidFill>
                  <a:srgbClr val="FF0000"/>
                </a:solidFill>
                <a:latin typeface="微软雅黑" panose="020B0503020204020204" pitchFamily="34" charset="-122"/>
                <a:ea typeface="微软雅黑" panose="020B0503020204020204" pitchFamily="34" charset="-122"/>
                <a:sym typeface="Arial" panose="020B0604020202020204" pitchFamily="34" charset="0"/>
              </a:rPr>
              <a:t>找到事故发生的基本规律是关键！</a:t>
            </a:r>
            <a:r>
              <a:rPr lang="zh-CN" altLang="en-US" sz="2800" b="1" dirty="0">
                <a:solidFill>
                  <a:srgbClr val="00B050"/>
                </a:solidFill>
                <a:latin typeface="微软雅黑" panose="020B0503020204020204" pitchFamily="34" charset="-122"/>
                <a:ea typeface="微软雅黑" panose="020B0503020204020204" pitchFamily="34" charset="-122"/>
                <a:sym typeface="Arial" panose="020B0604020202020204" pitchFamily="34" charset="0"/>
              </a:rPr>
              <a:t> </a:t>
            </a:r>
            <a:endParaRPr lang="zh-CN" altLang="en-US" sz="2800" b="1" dirty="0">
              <a:solidFill>
                <a:srgbClr val="00B050"/>
              </a:solidFill>
              <a:sym typeface="Arial" panose="020B0604020202020204" pitchFamily="34" charset="0"/>
            </a:endParaRPr>
          </a:p>
        </p:txBody>
      </p:sp>
    </p:spTree>
    <p:extLst>
      <p:ext uri="{BB962C8B-B14F-4D97-AF65-F5344CB8AC3E}">
        <p14:creationId xmlns:p14="http://schemas.microsoft.com/office/powerpoint/2010/main" val="387200472"/>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3434" cy="6858000"/>
          </a:xfrm>
          <a:prstGeom prst="rect">
            <a:avLst/>
          </a:prstGeom>
        </p:spPr>
      </p:pic>
      <p:sp>
        <p:nvSpPr>
          <p:cNvPr id="3" name="标题 1"/>
          <p:cNvSpPr txBox="1">
            <a:spLocks/>
          </p:cNvSpPr>
          <p:nvPr/>
        </p:nvSpPr>
        <p:spPr>
          <a:xfrm>
            <a:off x="2502130" y="199506"/>
            <a:ext cx="7888779" cy="1048788"/>
          </a:xfrm>
          <a:prstGeom prst="rect">
            <a:avLst/>
          </a:prstGeom>
        </p:spPr>
        <p:txBody>
          <a:bodyPr vert="horz" lIns="91440" tIns="45720" rIns="91440" bIns="45720" rtlCol="0" anchor="b">
            <a:normAutofit fontScale="97500"/>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zh-CN" altLang="en-US" sz="4800" b="1" i="0" u="none" strike="noStrike" kern="1200" cap="none" spc="0" normalizeH="0" baseline="0" noProof="0" dirty="0" smtClean="0">
                <a:ln>
                  <a:noFill/>
                </a:ln>
                <a:solidFill>
                  <a:schemeClr val="tx1"/>
                </a:solidFill>
                <a:effectLst/>
                <a:uLnTx/>
                <a:uFillTx/>
                <a:latin typeface="+mj-lt"/>
                <a:ea typeface="+mj-ea"/>
                <a:cs typeface="+mj-cs"/>
              </a:rPr>
              <a:t>安全意识到底要意识到什么？</a:t>
            </a:r>
          </a:p>
        </p:txBody>
      </p:sp>
      <p:sp>
        <p:nvSpPr>
          <p:cNvPr id="4" name="内容占位符 2"/>
          <p:cNvSpPr txBox="1">
            <a:spLocks/>
          </p:cNvSpPr>
          <p:nvPr/>
        </p:nvSpPr>
        <p:spPr>
          <a:xfrm>
            <a:off x="965580" y="1364671"/>
            <a:ext cx="10291483" cy="5114365"/>
          </a:xfrm>
          <a:prstGeom prst="rect">
            <a:avLst/>
          </a:prstGeom>
        </p:spPr>
        <p:txBody>
          <a:bodyPr vert="horz" lIns="91440" tIns="45720" rIns="91440" bIns="45720" rtlCol="0">
            <a:norm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zh-CN" altLang="en-US" sz="4000" b="0" i="0" u="none" strike="noStrike" kern="1200" cap="none" spc="0" normalizeH="0" baseline="0" noProof="0" dirty="0" smtClean="0">
                <a:ln>
                  <a:noFill/>
                </a:ln>
                <a:solidFill>
                  <a:schemeClr val="tx1">
                    <a:lumMod val="95000"/>
                    <a:lumOff val="5000"/>
                  </a:schemeClr>
                </a:solidFill>
                <a:effectLst/>
                <a:uLnTx/>
                <a:uFillTx/>
                <a:latin typeface="+mn-lt"/>
                <a:ea typeface="+mn-ea"/>
                <a:cs typeface="+mn-cs"/>
              </a:rPr>
              <a:t>我个人认为：</a:t>
            </a:r>
            <a:endParaRPr kumimoji="0" lang="en-US" altLang="zh-CN" sz="4000" b="0" i="0" u="none" strike="noStrike" kern="1200" cap="none" spc="0" normalizeH="0" baseline="0" noProof="0" dirty="0" smtClean="0">
              <a:ln>
                <a:noFill/>
              </a:ln>
              <a:solidFill>
                <a:schemeClr val="tx1">
                  <a:lumMod val="95000"/>
                  <a:lumOff val="5000"/>
                </a:schemeClr>
              </a:solidFill>
              <a:effectLst/>
              <a:uLnTx/>
              <a:uFillTx/>
              <a:latin typeface="+mn-lt"/>
              <a:ea typeface="+mn-ea"/>
              <a:cs typeface="+mn-cs"/>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zh-CN" altLang="en-US" sz="4000" b="0" i="0" u="none" strike="noStrike" kern="1200" cap="none" spc="0" normalizeH="0" baseline="0" noProof="0" dirty="0" smtClean="0">
                <a:ln>
                  <a:noFill/>
                </a:ln>
                <a:solidFill>
                  <a:schemeClr val="tx1">
                    <a:lumMod val="95000"/>
                    <a:lumOff val="5000"/>
                  </a:schemeClr>
                </a:solidFill>
                <a:effectLst/>
                <a:uLnTx/>
                <a:uFillTx/>
                <a:latin typeface="+mn-lt"/>
                <a:ea typeface="+mn-ea"/>
                <a:cs typeface="+mn-cs"/>
              </a:rPr>
              <a:t>         安全意识就是每个人都</a:t>
            </a:r>
            <a:r>
              <a:rPr kumimoji="0" lang="zh-CN" altLang="en-US" sz="4000" b="0" i="0" u="none" strike="noStrike" kern="1200" cap="none" spc="0" normalizeH="0" baseline="0" noProof="0" dirty="0" smtClean="0">
                <a:ln>
                  <a:noFill/>
                </a:ln>
                <a:solidFill>
                  <a:srgbClr val="FF0000"/>
                </a:solidFill>
                <a:effectLst/>
                <a:uLnTx/>
                <a:uFillTx/>
                <a:latin typeface="+mn-lt"/>
                <a:ea typeface="+mn-ea"/>
                <a:cs typeface="+mn-cs"/>
              </a:rPr>
              <a:t>百分之百地、发自内心地</a:t>
            </a:r>
            <a:r>
              <a:rPr kumimoji="0" lang="zh-CN" altLang="en-US" sz="4000" b="0" i="0" u="none" strike="noStrike" kern="1200" cap="none" spc="0" normalizeH="0" baseline="0" noProof="0" dirty="0" smtClean="0">
                <a:ln>
                  <a:noFill/>
                </a:ln>
                <a:solidFill>
                  <a:schemeClr val="tx1">
                    <a:lumMod val="95000"/>
                    <a:lumOff val="5000"/>
                  </a:schemeClr>
                </a:solidFill>
                <a:effectLst/>
                <a:uLnTx/>
                <a:uFillTx/>
                <a:latin typeface="+mn-lt"/>
                <a:ea typeface="+mn-ea"/>
                <a:cs typeface="+mn-cs"/>
              </a:rPr>
              <a:t>认同以下两个观点：</a:t>
            </a:r>
            <a:endParaRPr kumimoji="0" lang="en-US" altLang="zh-CN" sz="4000" b="0" i="0" u="none" strike="noStrike" kern="1200" cap="none" spc="0" normalizeH="0" baseline="0" noProof="0" dirty="0" smtClean="0">
              <a:ln>
                <a:noFill/>
              </a:ln>
              <a:solidFill>
                <a:schemeClr val="tx1">
                  <a:lumMod val="95000"/>
                  <a:lumOff val="5000"/>
                </a:schemeClr>
              </a:solidFill>
              <a:effectLst/>
              <a:uLnTx/>
              <a:uFillTx/>
              <a:latin typeface="+mn-lt"/>
              <a:ea typeface="+mn-ea"/>
              <a:cs typeface="+mn-cs"/>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altLang="zh-CN" sz="4000" b="0" i="0" u="none" strike="noStrike" kern="1200" cap="none" spc="0" normalizeH="0" baseline="0" noProof="0" dirty="0" smtClean="0">
                <a:ln>
                  <a:noFill/>
                </a:ln>
                <a:solidFill>
                  <a:srgbClr val="FF0000"/>
                </a:solidFill>
                <a:effectLst/>
                <a:uLnTx/>
                <a:uFillTx/>
                <a:latin typeface="+mn-lt"/>
                <a:ea typeface="+mn-ea"/>
                <a:cs typeface="+mn-cs"/>
              </a:rPr>
              <a:t>         </a:t>
            </a:r>
            <a:r>
              <a:rPr kumimoji="0" lang="zh-CN" altLang="en-US" sz="4000" b="0" i="0" u="none" strike="noStrike" kern="1200" cap="none" spc="0" normalizeH="0" baseline="0" noProof="0" dirty="0" smtClean="0">
                <a:ln>
                  <a:noFill/>
                </a:ln>
                <a:solidFill>
                  <a:srgbClr val="FF0000"/>
                </a:solidFill>
                <a:effectLst/>
                <a:uLnTx/>
                <a:uFillTx/>
                <a:latin typeface="+mn-lt"/>
                <a:ea typeface="+mn-ea"/>
                <a:cs typeface="+mn-cs"/>
              </a:rPr>
              <a:t>一是所有的人都会犯错误；</a:t>
            </a:r>
            <a:endParaRPr kumimoji="0" lang="en-US" altLang="zh-CN" sz="4000" b="0" i="0" u="none" strike="noStrike" kern="1200" cap="none" spc="0" normalizeH="0" baseline="0" noProof="0" dirty="0" smtClean="0">
              <a:ln>
                <a:noFill/>
              </a:ln>
              <a:solidFill>
                <a:srgbClr val="FF0000"/>
              </a:solidFill>
              <a:effectLst/>
              <a:uLnTx/>
              <a:uFillTx/>
              <a:latin typeface="+mn-lt"/>
              <a:ea typeface="+mn-ea"/>
              <a:cs typeface="+mn-cs"/>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altLang="zh-CN" sz="4000" b="0" i="0" u="none" strike="noStrike" kern="1200" cap="none" spc="0" normalizeH="0" baseline="0" noProof="0" dirty="0" smtClean="0">
                <a:ln>
                  <a:noFill/>
                </a:ln>
                <a:solidFill>
                  <a:srgbClr val="FF0000"/>
                </a:solidFill>
                <a:effectLst/>
                <a:uLnTx/>
                <a:uFillTx/>
                <a:latin typeface="+mn-lt"/>
                <a:ea typeface="+mn-ea"/>
                <a:cs typeface="+mn-cs"/>
              </a:rPr>
              <a:t>         </a:t>
            </a:r>
            <a:r>
              <a:rPr kumimoji="0" lang="zh-CN" altLang="en-US" sz="4000" b="0" i="0" u="none" strike="noStrike" kern="1200" cap="none" spc="0" normalizeH="0" baseline="0" noProof="0" dirty="0" smtClean="0">
                <a:ln>
                  <a:noFill/>
                </a:ln>
                <a:solidFill>
                  <a:srgbClr val="FF0000"/>
                </a:solidFill>
                <a:effectLst/>
                <a:uLnTx/>
                <a:uFillTx/>
                <a:latin typeface="+mn-lt"/>
                <a:ea typeface="+mn-ea"/>
                <a:cs typeface="+mn-cs"/>
              </a:rPr>
              <a:t>二是所有的机器设备都会出故障；</a:t>
            </a:r>
            <a:endParaRPr kumimoji="0" lang="en-US" altLang="zh-CN" sz="4000" b="0" i="0" u="none" strike="noStrike" kern="1200" cap="none" spc="0" normalizeH="0" baseline="0" noProof="0" dirty="0" smtClean="0">
              <a:ln>
                <a:noFill/>
              </a:ln>
              <a:solidFill>
                <a:srgbClr val="FF0000"/>
              </a:solidFill>
              <a:effectLst/>
              <a:uLnTx/>
              <a:uFillTx/>
              <a:latin typeface="+mn-lt"/>
              <a:ea typeface="+mn-ea"/>
              <a:cs typeface="+mn-cs"/>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altLang="zh-CN" sz="4000" b="0" i="0" u="none" strike="noStrike" kern="1200" cap="none" spc="0" normalizeH="0" baseline="0" noProof="0" dirty="0" smtClean="0">
                <a:ln>
                  <a:noFill/>
                </a:ln>
                <a:solidFill>
                  <a:srgbClr val="FF0000"/>
                </a:solidFill>
                <a:effectLst/>
                <a:uLnTx/>
                <a:uFillTx/>
                <a:latin typeface="+mn-lt"/>
                <a:ea typeface="+mn-ea"/>
                <a:cs typeface="+mn-cs"/>
              </a:rPr>
              <a:t>        </a:t>
            </a:r>
            <a:r>
              <a:rPr kumimoji="0" lang="zh-CN" altLang="en-US" sz="4000" b="0" i="0" u="none" strike="noStrike" kern="1200" cap="none" spc="0" normalizeH="0" baseline="0" noProof="0" dirty="0" smtClean="0">
                <a:ln>
                  <a:noFill/>
                </a:ln>
                <a:solidFill>
                  <a:srgbClr val="FF0000"/>
                </a:solidFill>
                <a:effectLst/>
                <a:uLnTx/>
                <a:uFillTx/>
                <a:latin typeface="+mn-lt"/>
                <a:ea typeface="+mn-ea"/>
                <a:cs typeface="+mn-cs"/>
              </a:rPr>
              <a:t>“百分之百”是指时间、空间、受众对象上的百分之百；是指任何一个人一生中的百分之百的时间和事情上；</a:t>
            </a:r>
            <a:endParaRPr kumimoji="0" lang="zh-CN" altLang="en-US" sz="4000" b="0" i="0" u="none" strike="noStrike" kern="1200" cap="none" spc="0" normalizeH="0" baseline="0" noProof="0" dirty="0" smtClean="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1199712447"/>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34" y="-166255"/>
            <a:ext cx="12193434" cy="6858000"/>
          </a:xfrm>
          <a:prstGeom prst="rect">
            <a:avLst/>
          </a:prstGeom>
        </p:spPr>
      </p:pic>
      <p:sp>
        <p:nvSpPr>
          <p:cNvPr id="3" name="内容占位符 2"/>
          <p:cNvSpPr txBox="1">
            <a:spLocks/>
          </p:cNvSpPr>
          <p:nvPr/>
        </p:nvSpPr>
        <p:spPr>
          <a:xfrm>
            <a:off x="1079676" y="1532639"/>
            <a:ext cx="10022541" cy="4876800"/>
          </a:xfrm>
          <a:prstGeom prst="rect">
            <a:avLst/>
          </a:prstGeom>
        </p:spPr>
        <p:txBody>
          <a:bodyPr vert="horz" lIns="91440" tIns="45720" rIns="91440" bIns="45720" rtlCol="0">
            <a:normAutofit/>
          </a:body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zh-CN" altLang="en-US" sz="2400" b="0" i="0" u="none" strike="noStrike" kern="1200" cap="none" spc="0" normalizeH="0" baseline="0" noProof="0" dirty="0" smtClean="0">
                <a:ln>
                  <a:noFill/>
                </a:ln>
                <a:solidFill>
                  <a:srgbClr val="FF0000"/>
                </a:solidFill>
                <a:effectLst/>
                <a:uLnTx/>
                <a:uFillTx/>
                <a:latin typeface="+mn-lt"/>
                <a:ea typeface="+mn-ea"/>
                <a:cs typeface="+mn-cs"/>
              </a:rPr>
              <a:t>         </a:t>
            </a:r>
            <a:r>
              <a:rPr kumimoji="0" lang="zh-CN" altLang="en-US" sz="3600" b="0" i="0" u="none" strike="noStrike" kern="1200" cap="none" spc="0" normalizeH="0" baseline="0" noProof="0" dirty="0" smtClean="0">
                <a:ln>
                  <a:noFill/>
                </a:ln>
                <a:solidFill>
                  <a:srgbClr val="FF0000"/>
                </a:solidFill>
                <a:effectLst/>
                <a:uLnTx/>
                <a:uFillTx/>
                <a:latin typeface="+mn-lt"/>
                <a:ea typeface="+mn-ea"/>
                <a:cs typeface="+mn-cs"/>
              </a:rPr>
              <a:t>“发自内心”</a:t>
            </a:r>
            <a:r>
              <a:rPr kumimoji="0" lang="zh-CN" altLang="en-US" sz="3600" b="0" i="0" u="none" strike="noStrike" kern="1200" cap="none" spc="0" normalizeH="0" baseline="0" noProof="0" dirty="0" smtClean="0">
                <a:ln>
                  <a:noFill/>
                </a:ln>
                <a:solidFill>
                  <a:schemeClr val="tx1">
                    <a:lumMod val="95000"/>
                    <a:lumOff val="5000"/>
                  </a:schemeClr>
                </a:solidFill>
                <a:effectLst/>
                <a:uLnTx/>
                <a:uFillTx/>
                <a:latin typeface="+mn-lt"/>
                <a:ea typeface="+mn-ea"/>
                <a:cs typeface="+mn-cs"/>
              </a:rPr>
              <a:t>当然是指主动的认知，而不是被动地去接受，是实现</a:t>
            </a:r>
            <a:r>
              <a:rPr kumimoji="0" lang="zh-CN" altLang="en-US" sz="3600" b="0" i="0" u="none" strike="noStrike" kern="1200" cap="none" spc="0" normalizeH="0" baseline="0" noProof="0" dirty="0" smtClean="0">
                <a:ln>
                  <a:noFill/>
                </a:ln>
                <a:solidFill>
                  <a:srgbClr val="FF0000"/>
                </a:solidFill>
                <a:effectLst/>
                <a:uLnTx/>
                <a:uFillTx/>
                <a:latin typeface="+mn-lt"/>
                <a:ea typeface="+mn-ea"/>
                <a:cs typeface="+mn-cs"/>
              </a:rPr>
              <a:t>主动要安全</a:t>
            </a:r>
            <a:r>
              <a:rPr kumimoji="0" lang="zh-CN" altLang="en-US" sz="3600" b="0" i="0" u="none" strike="noStrike" kern="1200" cap="none" spc="0" normalizeH="0" baseline="0" noProof="0" dirty="0" smtClean="0">
                <a:ln>
                  <a:noFill/>
                </a:ln>
                <a:solidFill>
                  <a:schemeClr val="tx1">
                    <a:lumMod val="95000"/>
                    <a:lumOff val="5000"/>
                  </a:schemeClr>
                </a:solidFill>
                <a:effectLst/>
                <a:uLnTx/>
                <a:uFillTx/>
                <a:latin typeface="+mn-lt"/>
                <a:ea typeface="+mn-ea"/>
                <a:cs typeface="+mn-cs"/>
              </a:rPr>
              <a:t>的起点。</a:t>
            </a:r>
            <a:endParaRPr kumimoji="0" lang="en-US" altLang="zh-CN" sz="3600" b="0" i="0" u="none" strike="noStrike" kern="1200" cap="none" spc="0" normalizeH="0" baseline="0" noProof="0" dirty="0" smtClean="0">
              <a:ln>
                <a:noFill/>
              </a:ln>
              <a:solidFill>
                <a:schemeClr val="tx1">
                  <a:lumMod val="95000"/>
                  <a:lumOff val="5000"/>
                </a:schemeClr>
              </a:solidFill>
              <a:effectLst/>
              <a:uLnTx/>
              <a:uFillTx/>
              <a:latin typeface="+mn-lt"/>
              <a:ea typeface="+mn-ea"/>
              <a:cs typeface="+mn-cs"/>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altLang="zh-CN" sz="3600" b="0" i="0" u="none" strike="noStrike" kern="1200" cap="none" spc="0" normalizeH="0" baseline="0" noProof="0" dirty="0" smtClean="0">
                <a:ln>
                  <a:noFill/>
                </a:ln>
                <a:solidFill>
                  <a:schemeClr val="tx1">
                    <a:lumMod val="95000"/>
                    <a:lumOff val="5000"/>
                  </a:schemeClr>
                </a:solidFill>
                <a:effectLst/>
                <a:uLnTx/>
                <a:uFillTx/>
                <a:latin typeface="+mn-lt"/>
                <a:ea typeface="+mn-ea"/>
                <a:cs typeface="+mn-cs"/>
              </a:rPr>
              <a:t>         </a:t>
            </a:r>
            <a:r>
              <a:rPr kumimoji="0" lang="zh-CN" altLang="en-US" sz="3600" b="0" i="0" u="none" strike="noStrike" kern="1200" cap="none" spc="0" normalizeH="0" baseline="0" noProof="0" dirty="0" smtClean="0">
                <a:ln>
                  <a:noFill/>
                </a:ln>
                <a:solidFill>
                  <a:schemeClr val="tx1">
                    <a:lumMod val="95000"/>
                    <a:lumOff val="5000"/>
                  </a:schemeClr>
                </a:solidFill>
                <a:effectLst/>
                <a:uLnTx/>
                <a:uFillTx/>
                <a:latin typeface="+mn-lt"/>
                <a:ea typeface="+mn-ea"/>
                <a:cs typeface="+mn-cs"/>
              </a:rPr>
              <a:t>我们的安全管理者的工作并</a:t>
            </a:r>
            <a:r>
              <a:rPr kumimoji="0" lang="zh-CN" altLang="en-US" sz="3600" b="0" i="0" u="none" strike="noStrike" kern="1200" cap="none" spc="0" normalizeH="0" baseline="0" noProof="0" dirty="0" smtClean="0">
                <a:ln>
                  <a:noFill/>
                </a:ln>
                <a:solidFill>
                  <a:srgbClr val="FF0000"/>
                </a:solidFill>
                <a:effectLst/>
                <a:uLnTx/>
                <a:uFillTx/>
                <a:latin typeface="+mn-lt"/>
                <a:ea typeface="+mn-ea"/>
                <a:cs typeface="+mn-cs"/>
              </a:rPr>
              <a:t>不是要去全部消除危险物品、危险场所、危险行为，</a:t>
            </a:r>
            <a:r>
              <a:rPr kumimoji="0" lang="zh-CN" altLang="en-US" sz="3600" b="0" i="0" u="none" strike="noStrike" kern="1200" cap="none" spc="0" normalizeH="0" baseline="0" noProof="0" dirty="0" smtClean="0">
                <a:ln>
                  <a:noFill/>
                </a:ln>
                <a:solidFill>
                  <a:schemeClr val="tx1">
                    <a:lumMod val="95000"/>
                    <a:lumOff val="5000"/>
                  </a:schemeClr>
                </a:solidFill>
                <a:effectLst/>
                <a:uLnTx/>
                <a:uFillTx/>
                <a:latin typeface="+mn-lt"/>
                <a:ea typeface="+mn-ea"/>
                <a:cs typeface="+mn-cs"/>
              </a:rPr>
              <a:t>这是所有人类已经无法完成的任务。</a:t>
            </a:r>
            <a:endParaRPr kumimoji="0" lang="en-US" altLang="zh-CN" sz="3600" b="0" i="0" u="none" strike="noStrike" kern="1200" cap="none" spc="0" normalizeH="0" baseline="0" noProof="0" dirty="0" smtClean="0">
              <a:ln>
                <a:noFill/>
              </a:ln>
              <a:solidFill>
                <a:schemeClr val="tx1">
                  <a:lumMod val="95000"/>
                  <a:lumOff val="5000"/>
                </a:schemeClr>
              </a:solidFill>
              <a:effectLst/>
              <a:uLnTx/>
              <a:uFillTx/>
              <a:latin typeface="+mn-lt"/>
              <a:ea typeface="+mn-ea"/>
              <a:cs typeface="+mn-cs"/>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altLang="zh-CN" sz="3600" b="0" i="0" u="none" strike="noStrike" kern="1200" cap="none" spc="0" normalizeH="0" baseline="0" noProof="0" dirty="0" smtClean="0">
                <a:ln>
                  <a:noFill/>
                </a:ln>
                <a:solidFill>
                  <a:srgbClr val="FF0000"/>
                </a:solidFill>
                <a:effectLst/>
                <a:uLnTx/>
                <a:uFillTx/>
                <a:latin typeface="+mn-lt"/>
                <a:ea typeface="+mn-ea"/>
                <a:cs typeface="+mn-cs"/>
              </a:rPr>
              <a:t>         </a:t>
            </a:r>
            <a:r>
              <a:rPr kumimoji="0" lang="zh-CN" altLang="en-US" sz="3600" b="0" i="0" u="none" strike="noStrike" kern="1200" cap="none" spc="0" normalizeH="0" baseline="0" noProof="0" dirty="0" smtClean="0">
                <a:ln>
                  <a:noFill/>
                </a:ln>
                <a:solidFill>
                  <a:schemeClr val="tx1">
                    <a:lumMod val="95000"/>
                    <a:lumOff val="5000"/>
                  </a:schemeClr>
                </a:solidFill>
                <a:effectLst/>
                <a:uLnTx/>
                <a:uFillTx/>
                <a:latin typeface="+mn-lt"/>
                <a:ea typeface="+mn-ea"/>
                <a:cs typeface="+mn-cs"/>
              </a:rPr>
              <a:t>而是要</a:t>
            </a:r>
            <a:r>
              <a:rPr kumimoji="0" lang="zh-CN" altLang="en-US" sz="3600" b="0" i="0" u="none" strike="noStrike" kern="1200" cap="none" spc="0" normalizeH="0" baseline="0" noProof="0" dirty="0" smtClean="0">
                <a:ln>
                  <a:noFill/>
                </a:ln>
                <a:solidFill>
                  <a:srgbClr val="FF0000"/>
                </a:solidFill>
                <a:effectLst/>
                <a:uLnTx/>
                <a:uFillTx/>
                <a:latin typeface="+mn-lt"/>
                <a:ea typeface="+mn-ea"/>
                <a:cs typeface="+mn-cs"/>
              </a:rPr>
              <a:t>提前发现因人的失误或机器的故障可能导致的事故，</a:t>
            </a:r>
            <a:r>
              <a:rPr kumimoji="0" lang="zh-CN" altLang="en-US" sz="3600" b="0" i="0" u="none" strike="noStrike" kern="1200" cap="none" spc="0" normalizeH="0" baseline="0" noProof="0" dirty="0" smtClean="0">
                <a:ln>
                  <a:noFill/>
                </a:ln>
                <a:solidFill>
                  <a:schemeClr val="tx1">
                    <a:lumMod val="95000"/>
                    <a:lumOff val="5000"/>
                  </a:schemeClr>
                </a:solidFill>
                <a:effectLst/>
                <a:uLnTx/>
                <a:uFillTx/>
                <a:latin typeface="+mn-lt"/>
                <a:ea typeface="+mn-ea"/>
                <a:cs typeface="+mn-cs"/>
              </a:rPr>
              <a:t>提前有针对地</a:t>
            </a:r>
            <a:r>
              <a:rPr kumimoji="0" lang="zh-CN" altLang="en-US" sz="3600" b="0" i="0" u="none" strike="noStrike" kern="1200" cap="none" spc="0" normalizeH="0" baseline="0" noProof="0" dirty="0" smtClean="0">
                <a:ln>
                  <a:noFill/>
                </a:ln>
                <a:solidFill>
                  <a:srgbClr val="FF0000"/>
                </a:solidFill>
                <a:effectLst/>
                <a:uLnTx/>
                <a:uFillTx/>
                <a:latin typeface="+mn-lt"/>
                <a:ea typeface="+mn-ea"/>
                <a:cs typeface="+mn-cs"/>
              </a:rPr>
              <a:t>采取有效控制措施、救援措施，</a:t>
            </a:r>
            <a:r>
              <a:rPr kumimoji="0" lang="zh-CN" altLang="en-US" sz="3600" b="0" i="0" u="none" strike="noStrike" kern="1200" cap="none" spc="0" normalizeH="0" baseline="0" noProof="0" dirty="0" smtClean="0">
                <a:ln>
                  <a:noFill/>
                </a:ln>
                <a:solidFill>
                  <a:schemeClr val="tx1">
                    <a:lumMod val="95000"/>
                    <a:lumOff val="5000"/>
                  </a:schemeClr>
                </a:solidFill>
                <a:effectLst/>
                <a:uLnTx/>
                <a:uFillTx/>
                <a:latin typeface="+mn-lt"/>
                <a:ea typeface="+mn-ea"/>
                <a:cs typeface="+mn-cs"/>
              </a:rPr>
              <a:t>做到</a:t>
            </a:r>
            <a:r>
              <a:rPr kumimoji="0" lang="zh-CN" altLang="en-US" sz="3600" b="0" i="0" u="none" strike="noStrike" kern="1200" cap="none" spc="0" normalizeH="0" baseline="0" noProof="0" dirty="0" smtClean="0">
                <a:ln>
                  <a:noFill/>
                </a:ln>
                <a:solidFill>
                  <a:srgbClr val="FF0000"/>
                </a:solidFill>
                <a:effectLst/>
                <a:uLnTx/>
                <a:uFillTx/>
                <a:latin typeface="+mn-lt"/>
                <a:ea typeface="+mn-ea"/>
                <a:cs typeface="+mn-cs"/>
              </a:rPr>
              <a:t>居安思危、有备无患。</a:t>
            </a:r>
            <a:endParaRPr kumimoji="0" lang="zh-CN" altLang="en-US" sz="36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4" name="标题 1"/>
          <p:cNvSpPr txBox="1">
            <a:spLocks/>
          </p:cNvSpPr>
          <p:nvPr/>
        </p:nvSpPr>
        <p:spPr>
          <a:xfrm>
            <a:off x="2335877" y="191193"/>
            <a:ext cx="8104908" cy="1035342"/>
          </a:xfrm>
          <a:prstGeom prst="rect">
            <a:avLst/>
          </a:prstGeom>
        </p:spPr>
        <p:txBody>
          <a:bodyPr vert="horz" lIns="91440" tIns="45720" rIns="91440" bIns="45720" rtlCol="0" anchor="b">
            <a:norm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zh-CN" altLang="en-US" sz="4800" b="1" i="0" u="none" strike="noStrike" kern="1200" cap="none" spc="0" normalizeH="0" baseline="0" noProof="0" smtClean="0">
                <a:ln>
                  <a:noFill/>
                </a:ln>
                <a:solidFill>
                  <a:schemeClr val="tx1"/>
                </a:solidFill>
                <a:effectLst/>
                <a:uLnTx/>
                <a:uFillTx/>
                <a:latin typeface="+mj-lt"/>
                <a:ea typeface="+mj-ea"/>
                <a:cs typeface="+mj-cs"/>
              </a:rPr>
              <a:t>安全意识到底要意识到什么？</a:t>
            </a:r>
            <a:endParaRPr kumimoji="0" lang="zh-CN" altLang="en-US" sz="4800" b="1" i="0" u="none" strike="noStrike" kern="1200" cap="none" spc="0" normalizeH="0" baseline="0" noProof="0" dirty="0" smtClean="0">
              <a:ln>
                <a:noFill/>
              </a:ln>
              <a:solidFill>
                <a:schemeClr val="tx1"/>
              </a:solidFill>
              <a:effectLst/>
              <a:uLnTx/>
              <a:uFillTx/>
              <a:latin typeface="+mj-lt"/>
              <a:ea typeface="+mj-ea"/>
              <a:cs typeface="+mj-cs"/>
            </a:endParaRPr>
          </a:p>
        </p:txBody>
      </p:sp>
    </p:spTree>
    <p:extLst>
      <p:ext uri="{BB962C8B-B14F-4D97-AF65-F5344CB8AC3E}">
        <p14:creationId xmlns:p14="http://schemas.microsoft.com/office/powerpoint/2010/main" val="276274032"/>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3434" cy="6858000"/>
          </a:xfrm>
          <a:prstGeom prst="rect">
            <a:avLst/>
          </a:prstGeom>
        </p:spPr>
      </p:pic>
      <p:sp>
        <p:nvSpPr>
          <p:cNvPr id="3" name="Rectangle 2"/>
          <p:cNvSpPr txBox="1">
            <a:spLocks noRot="1" noChangeArrowheads="1"/>
          </p:cNvSpPr>
          <p:nvPr/>
        </p:nvSpPr>
        <p:spPr>
          <a:xfrm>
            <a:off x="1524000" y="340659"/>
            <a:ext cx="10399059" cy="85211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4800" b="1" smtClean="0"/>
              <a:t>“7•23”</a:t>
            </a:r>
            <a:r>
              <a:rPr lang="zh-CN" altLang="en-US" sz="4800" b="1" smtClean="0"/>
              <a:t>甬温线特别重大铁路交通事故</a:t>
            </a:r>
            <a:r>
              <a:rPr lang="zh-CN" altLang="en-US" sz="4800" smtClean="0"/>
              <a:t> </a:t>
            </a:r>
            <a:endParaRPr lang="zh-CN" altLang="en-US" sz="4800" dirty="0"/>
          </a:p>
        </p:txBody>
      </p:sp>
      <p:sp>
        <p:nvSpPr>
          <p:cNvPr id="4" name="Rectangle 3"/>
          <p:cNvSpPr txBox="1">
            <a:spLocks noRot="1" noChangeArrowheads="1"/>
          </p:cNvSpPr>
          <p:nvPr/>
        </p:nvSpPr>
        <p:spPr>
          <a:xfrm>
            <a:off x="838200" y="1825625"/>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US" altLang="zh-CN" smtClean="0"/>
              <a:t>             </a:t>
            </a:r>
            <a:r>
              <a:rPr lang="en-US" altLang="zh-CN" sz="4400" smtClean="0"/>
              <a:t>2011</a:t>
            </a:r>
            <a:r>
              <a:rPr lang="zh-CN" altLang="en-US" sz="4400" smtClean="0"/>
              <a:t>年</a:t>
            </a:r>
            <a:r>
              <a:rPr lang="en-US" altLang="zh-CN" sz="4400" smtClean="0"/>
              <a:t>7</a:t>
            </a:r>
            <a:r>
              <a:rPr lang="zh-CN" altLang="en-US" sz="4400" smtClean="0"/>
              <a:t>月</a:t>
            </a:r>
            <a:r>
              <a:rPr lang="en-US" altLang="zh-CN" sz="4400" smtClean="0"/>
              <a:t>23</a:t>
            </a:r>
            <a:r>
              <a:rPr lang="zh-CN" altLang="en-US" sz="4400" smtClean="0"/>
              <a:t>日</a:t>
            </a:r>
            <a:r>
              <a:rPr lang="en-US" altLang="zh-CN" sz="4400" smtClean="0">
                <a:solidFill>
                  <a:srgbClr val="FF3300"/>
                </a:solidFill>
              </a:rPr>
              <a:t>20</a:t>
            </a:r>
            <a:r>
              <a:rPr lang="zh-CN" altLang="en-US" sz="4400" smtClean="0">
                <a:solidFill>
                  <a:srgbClr val="FF3300"/>
                </a:solidFill>
              </a:rPr>
              <a:t>时</a:t>
            </a:r>
            <a:r>
              <a:rPr lang="en-US" altLang="zh-CN" sz="4400" smtClean="0">
                <a:solidFill>
                  <a:srgbClr val="FF3300"/>
                </a:solidFill>
              </a:rPr>
              <a:t>30</a:t>
            </a:r>
            <a:r>
              <a:rPr lang="zh-CN" altLang="en-US" sz="4400" smtClean="0">
                <a:solidFill>
                  <a:srgbClr val="FF3300"/>
                </a:solidFill>
              </a:rPr>
              <a:t>分</a:t>
            </a:r>
            <a:r>
              <a:rPr lang="en-US" altLang="zh-CN" sz="4400" smtClean="0">
                <a:solidFill>
                  <a:srgbClr val="FF3300"/>
                </a:solidFill>
              </a:rPr>
              <a:t>05</a:t>
            </a:r>
            <a:r>
              <a:rPr lang="zh-CN" altLang="en-US" sz="4400" smtClean="0">
                <a:solidFill>
                  <a:srgbClr val="FF3300"/>
                </a:solidFill>
              </a:rPr>
              <a:t>秒</a:t>
            </a:r>
            <a:r>
              <a:rPr lang="zh-CN" altLang="en-US" sz="4400" smtClean="0"/>
              <a:t>，甬温线浙江省温州市境内，由北京南站开往福州站的</a:t>
            </a:r>
            <a:r>
              <a:rPr lang="en-US" altLang="zh-CN" sz="4400" smtClean="0"/>
              <a:t>D301</a:t>
            </a:r>
            <a:r>
              <a:rPr lang="zh-CN" altLang="en-US" sz="4400" smtClean="0"/>
              <a:t>次列车与杭州站开往福州南站的</a:t>
            </a:r>
            <a:r>
              <a:rPr lang="en-US" altLang="zh-CN" sz="4400" smtClean="0"/>
              <a:t>D3115</a:t>
            </a:r>
            <a:r>
              <a:rPr lang="zh-CN" altLang="en-US" sz="4400" smtClean="0"/>
              <a:t>次列车发生动车组列车追尾事故，造成</a:t>
            </a:r>
            <a:r>
              <a:rPr lang="en-US" altLang="zh-CN" sz="4400" smtClean="0"/>
              <a:t>40</a:t>
            </a:r>
            <a:r>
              <a:rPr lang="zh-CN" altLang="en-US" sz="4400" smtClean="0"/>
              <a:t>人死亡、</a:t>
            </a:r>
            <a:r>
              <a:rPr lang="en-US" altLang="zh-CN" sz="4400" smtClean="0"/>
              <a:t>172</a:t>
            </a:r>
            <a:r>
              <a:rPr lang="zh-CN" altLang="en-US" sz="4400" smtClean="0"/>
              <a:t>人受伤，中断行车</a:t>
            </a:r>
            <a:r>
              <a:rPr lang="en-US" altLang="zh-CN" sz="4400" smtClean="0"/>
              <a:t>32</a:t>
            </a:r>
            <a:r>
              <a:rPr lang="zh-CN" altLang="en-US" sz="4400" smtClean="0"/>
              <a:t>小时</a:t>
            </a:r>
            <a:r>
              <a:rPr lang="en-US" altLang="zh-CN" sz="4400" smtClean="0"/>
              <a:t>35</a:t>
            </a:r>
            <a:r>
              <a:rPr lang="zh-CN" altLang="en-US" sz="4400" smtClean="0"/>
              <a:t>分，直接经济损失</a:t>
            </a:r>
            <a:r>
              <a:rPr lang="en-US" altLang="zh-CN" sz="4400" smtClean="0"/>
              <a:t>19371.65</a:t>
            </a:r>
            <a:r>
              <a:rPr lang="zh-CN" altLang="en-US" sz="4400" smtClean="0"/>
              <a:t>万元。 </a:t>
            </a:r>
            <a:endParaRPr lang="zh-CN" altLang="en-US" sz="4400" dirty="0" smtClean="0"/>
          </a:p>
        </p:txBody>
      </p:sp>
    </p:spTree>
    <p:extLst>
      <p:ext uri="{BB962C8B-B14F-4D97-AF65-F5344CB8AC3E}">
        <p14:creationId xmlns:p14="http://schemas.microsoft.com/office/powerpoint/2010/main" val="227965685"/>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3434" cy="6858000"/>
          </a:xfrm>
          <a:prstGeom prst="rect">
            <a:avLst/>
          </a:prstGeom>
        </p:spPr>
      </p:pic>
      <p:pic>
        <p:nvPicPr>
          <p:cNvPr id="3" name="Picture 2" descr="C:\Users\Administrator\Pictures\2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a:xfrm>
            <a:off x="1613647" y="0"/>
            <a:ext cx="10215742"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9262960"/>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3434" cy="6858000"/>
          </a:xfrm>
          <a:prstGeom prst="rect">
            <a:avLst/>
          </a:prstGeom>
        </p:spPr>
      </p:pic>
      <p:pic>
        <p:nvPicPr>
          <p:cNvPr id="3" name="Picture 2" descr="C:\Users\Administrator\Pictures\28.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a:xfrm>
            <a:off x="1615888" y="24465"/>
            <a:ext cx="9607924" cy="68361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2386973"/>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3434" cy="6858000"/>
          </a:xfrm>
          <a:prstGeom prst="rect">
            <a:avLst/>
          </a:prstGeom>
        </p:spPr>
      </p:pic>
      <p:sp>
        <p:nvSpPr>
          <p:cNvPr id="3" name="Rectangle 2"/>
          <p:cNvSpPr txBox="1">
            <a:spLocks noRot="1" noChangeArrowheads="1"/>
          </p:cNvSpPr>
          <p:nvPr/>
        </p:nvSpPr>
        <p:spPr>
          <a:xfrm>
            <a:off x="838200" y="1255059"/>
            <a:ext cx="10941424" cy="4912658"/>
          </a:xfrm>
          <a:prstGeom prst="rect">
            <a:avLst/>
          </a:prstGeom>
        </p:spPr>
        <p:txBody>
          <a:bodyPr vert="horz" lIns="91440" tIns="45720" rIns="91440" bIns="45720" rtlCol="0">
            <a:normAutofit/>
          </a:body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altLang="zh-CN" sz="4800" b="0" i="0" u="none" strike="noStrike" kern="1200" cap="none" spc="0" normalizeH="0" baseline="0" noProof="0" smtClean="0">
                <a:ln>
                  <a:noFill/>
                </a:ln>
                <a:solidFill>
                  <a:srgbClr val="FF3300"/>
                </a:solidFill>
                <a:effectLst/>
                <a:uLnTx/>
                <a:uFillTx/>
                <a:latin typeface="+mn-lt"/>
                <a:ea typeface="+mn-ea"/>
                <a:cs typeface="+mn-cs"/>
              </a:rPr>
              <a:t>        </a:t>
            </a:r>
            <a:r>
              <a:rPr kumimoji="0" lang="zh-CN" altLang="en-US" sz="4800" b="0" i="0" u="none" strike="noStrike" kern="1200" cap="none" spc="0" normalizeH="0" baseline="0" noProof="0" smtClean="0">
                <a:ln>
                  <a:noFill/>
                </a:ln>
                <a:solidFill>
                  <a:schemeClr val="tx1"/>
                </a:solidFill>
                <a:effectLst/>
                <a:uLnTx/>
                <a:uFillTx/>
                <a:latin typeface="+mn-lt"/>
                <a:ea typeface="+mn-ea"/>
                <a:cs typeface="+mn-cs"/>
              </a:rPr>
              <a:t>安全事故不会因为你的</a:t>
            </a:r>
            <a:r>
              <a:rPr kumimoji="0" lang="zh-CN" altLang="en-US" sz="4800" b="0" i="0" u="none" strike="noStrike" kern="1200" cap="none" spc="0" normalizeH="0" baseline="0" noProof="0" smtClean="0">
                <a:ln>
                  <a:noFill/>
                </a:ln>
                <a:solidFill>
                  <a:srgbClr val="FF3300"/>
                </a:solidFill>
                <a:effectLst/>
                <a:uLnTx/>
                <a:uFillTx/>
                <a:latin typeface="+mn-lt"/>
                <a:ea typeface="+mn-ea"/>
                <a:cs typeface="+mn-cs"/>
              </a:rPr>
              <a:t>学历高、财富多、职务高、年龄大、光环多</a:t>
            </a:r>
            <a:r>
              <a:rPr kumimoji="0" lang="zh-CN" altLang="en-US" sz="4800" b="0" i="0" u="none" strike="noStrike" kern="1200" cap="none" spc="0" normalizeH="0" baseline="0" noProof="0" smtClean="0">
                <a:ln>
                  <a:noFill/>
                </a:ln>
                <a:solidFill>
                  <a:schemeClr val="tx1"/>
                </a:solidFill>
                <a:effectLst/>
                <a:uLnTx/>
                <a:uFillTx/>
                <a:latin typeface="+mn-lt"/>
                <a:ea typeface="+mn-ea"/>
                <a:cs typeface="+mn-cs"/>
              </a:rPr>
              <a:t>而远离你；</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zh-CN" altLang="en-US" sz="4800" b="0" i="0" u="none" strike="noStrike" kern="1200" cap="none" spc="0" normalizeH="0" baseline="0" noProof="0" smtClean="0">
                <a:ln>
                  <a:noFill/>
                </a:ln>
                <a:solidFill>
                  <a:srgbClr val="FF3300"/>
                </a:solidFill>
                <a:effectLst/>
                <a:uLnTx/>
                <a:uFillTx/>
                <a:latin typeface="+mn-lt"/>
                <a:ea typeface="+mn-ea"/>
                <a:cs typeface="+mn-cs"/>
              </a:rPr>
              <a:t>        </a:t>
            </a:r>
            <a:r>
              <a:rPr kumimoji="0" lang="zh-CN" altLang="en-US" sz="4800" b="0" i="0" u="none" strike="noStrike" kern="1200" cap="none" spc="0" normalizeH="0" baseline="0" noProof="0" smtClean="0">
                <a:ln>
                  <a:noFill/>
                </a:ln>
                <a:solidFill>
                  <a:schemeClr val="tx1"/>
                </a:solidFill>
                <a:effectLst/>
                <a:uLnTx/>
                <a:uFillTx/>
                <a:latin typeface="+mn-lt"/>
                <a:ea typeface="+mn-ea"/>
                <a:cs typeface="+mn-cs"/>
              </a:rPr>
              <a:t>只会因为你</a:t>
            </a:r>
            <a:r>
              <a:rPr kumimoji="0" lang="zh-CN" altLang="en-US" sz="4800" b="0" i="0" u="none" strike="noStrike" kern="1200" cap="none" spc="0" normalizeH="0" baseline="0" noProof="0" smtClean="0">
                <a:ln>
                  <a:noFill/>
                </a:ln>
                <a:solidFill>
                  <a:srgbClr val="FF3300"/>
                </a:solidFill>
                <a:effectLst/>
                <a:uLnTx/>
                <a:uFillTx/>
                <a:latin typeface="+mn-lt"/>
                <a:ea typeface="+mn-ea"/>
                <a:cs typeface="+mn-cs"/>
              </a:rPr>
              <a:t>强的安全意识、超前的预防、对规范操作的坚持、对危险状况的独醒</a:t>
            </a:r>
            <a:r>
              <a:rPr kumimoji="0" lang="zh-CN" altLang="en-US" sz="4800" b="0" i="0" u="none" strike="noStrike" kern="1200" cap="none" spc="0" normalizeH="0" baseline="0" noProof="0" smtClean="0">
                <a:ln>
                  <a:noFill/>
                </a:ln>
                <a:solidFill>
                  <a:schemeClr val="tx1"/>
                </a:solidFill>
                <a:effectLst/>
                <a:uLnTx/>
                <a:uFillTx/>
                <a:latin typeface="+mn-lt"/>
                <a:ea typeface="+mn-ea"/>
                <a:cs typeface="+mn-cs"/>
              </a:rPr>
              <a:t>而远离你；</a:t>
            </a:r>
            <a:endParaRPr kumimoji="0" lang="zh-CN" altLang="en-US" sz="48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4173785604"/>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3434" cy="6858000"/>
          </a:xfrm>
          <a:prstGeom prst="rect">
            <a:avLst/>
          </a:prstGeom>
        </p:spPr>
      </p:pic>
      <p:sp>
        <p:nvSpPr>
          <p:cNvPr id="3" name="Rectangle 3"/>
          <p:cNvSpPr txBox="1">
            <a:spLocks noRot="1" noChangeArrowheads="1"/>
          </p:cNvSpPr>
          <p:nvPr/>
        </p:nvSpPr>
        <p:spPr>
          <a:xfrm>
            <a:off x="838200" y="1631576"/>
            <a:ext cx="10833847" cy="4545387"/>
          </a:xfrm>
          <a:prstGeom prst="rect">
            <a:avLst/>
          </a:prstGeom>
        </p:spPr>
        <p:txBody>
          <a:bodyPr vert="horz" lIns="91440" tIns="45720" rIns="91440" bIns="45720" rtlCol="0">
            <a:normAutofit/>
          </a:body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altLang="zh-CN" sz="4000" b="0" i="0" u="none" strike="noStrike" kern="1200" cap="none" spc="0" normalizeH="0" baseline="0" noProof="0" smtClean="0">
                <a:ln>
                  <a:noFill/>
                </a:ln>
                <a:solidFill>
                  <a:schemeClr val="tx1"/>
                </a:solidFill>
                <a:effectLst/>
                <a:uLnTx/>
                <a:uFillTx/>
                <a:latin typeface="+mn-lt"/>
                <a:ea typeface="+mn-ea"/>
                <a:cs typeface="+mn-cs"/>
              </a:rPr>
              <a:t>       </a:t>
            </a:r>
            <a:r>
              <a:rPr kumimoji="0" lang="zh-CN" altLang="en-US" sz="4000" b="0" i="0" u="none" strike="noStrike" kern="1200" cap="none" spc="0" normalizeH="0" baseline="0" noProof="0" smtClean="0">
                <a:ln>
                  <a:noFill/>
                </a:ln>
                <a:solidFill>
                  <a:srgbClr val="FF3300"/>
                </a:solidFill>
                <a:effectLst/>
                <a:uLnTx/>
                <a:uFillTx/>
                <a:latin typeface="+mn-lt"/>
                <a:ea typeface="+mn-ea"/>
                <a:cs typeface="+mn-cs"/>
              </a:rPr>
              <a:t>希望大家彻底改变安全意识的强弱与我无关；与我本人安全无关；与我家人的安全无关的错误想法；</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zh-CN" altLang="en-US" sz="4000" b="0" i="0" u="none" strike="noStrike" kern="1200" cap="none" spc="0" normalizeH="0" baseline="0" noProof="0" smtClean="0">
                <a:ln>
                  <a:noFill/>
                </a:ln>
                <a:solidFill>
                  <a:srgbClr val="FF3300"/>
                </a:solidFill>
                <a:effectLst/>
                <a:uLnTx/>
                <a:uFillTx/>
                <a:latin typeface="+mn-lt"/>
                <a:ea typeface="+mn-ea"/>
                <a:cs typeface="+mn-cs"/>
              </a:rPr>
              <a:t>      希望安全意识像一颗种子种在大家的心里，生根发芽，为我们大家带来幸福安宁的生活；</a:t>
            </a:r>
            <a:endParaRPr kumimoji="0" lang="zh-CN" altLang="en-US" sz="4000" b="0" i="0" u="none" strike="noStrike" kern="1200" cap="none" spc="0" normalizeH="0" baseline="0" noProof="0" dirty="0">
              <a:ln>
                <a:noFill/>
              </a:ln>
              <a:solidFill>
                <a:srgbClr val="FF3300"/>
              </a:solidFill>
              <a:effectLst/>
              <a:uLnTx/>
              <a:uFillTx/>
              <a:latin typeface="+mn-lt"/>
              <a:ea typeface="+mn-ea"/>
              <a:cs typeface="+mn-cs"/>
            </a:endParaRPr>
          </a:p>
        </p:txBody>
      </p:sp>
    </p:spTree>
    <p:extLst>
      <p:ext uri="{BB962C8B-B14F-4D97-AF65-F5344CB8AC3E}">
        <p14:creationId xmlns:p14="http://schemas.microsoft.com/office/powerpoint/2010/main" val="2885448790"/>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3434" cy="6858000"/>
          </a:xfrm>
          <a:prstGeom prst="rect">
            <a:avLst/>
          </a:prstGeom>
        </p:spPr>
      </p:pic>
      <p:sp>
        <p:nvSpPr>
          <p:cNvPr id="3" name="Rectangle 3"/>
          <p:cNvSpPr>
            <a:spLocks noChangeArrowheads="1"/>
          </p:cNvSpPr>
          <p:nvPr/>
        </p:nvSpPr>
        <p:spPr bwMode="auto">
          <a:xfrm>
            <a:off x="1981200" y="457200"/>
            <a:ext cx="82296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lr>
                <a:schemeClr val="folHlink"/>
              </a:buClr>
              <a:buFont typeface="Wingdings" panose="05000000000000000000" pitchFamily="2" charset="2"/>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hlink"/>
              </a:buClr>
              <a:buFont typeface="Wingdings" panose="05000000000000000000" pitchFamily="2" charset="2"/>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folHlink"/>
              </a:buClr>
              <a:buFont typeface="Wingdings" panose="05000000000000000000" pitchFamily="2" charset="2"/>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115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folHlink"/>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folHlink"/>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folHlink"/>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folHlink"/>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folHlink"/>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ClrTx/>
              <a:buFont typeface="Arial" panose="020B0604020202020204" pitchFamily="34" charset="0"/>
              <a:buNone/>
            </a:pPr>
            <a:r>
              <a:rPr lang="en-US" altLang="zh-CN" sz="5400" dirty="0">
                <a:solidFill>
                  <a:srgbClr val="0000FF"/>
                </a:solidFill>
                <a:latin typeface="Arial Black" panose="020B0A04020102020204" pitchFamily="34" charset="0"/>
                <a:ea typeface="黑体" panose="02010609060101010101" pitchFamily="49" charset="-122"/>
              </a:rPr>
              <a:t>3.14</a:t>
            </a:r>
            <a:r>
              <a:rPr lang="zh-CN" altLang="en-US" sz="5400" dirty="0">
                <a:solidFill>
                  <a:srgbClr val="0000FF"/>
                </a:solidFill>
                <a:latin typeface="Arial Black" panose="020B0A04020102020204" pitchFamily="34" charset="0"/>
                <a:ea typeface="黑体" panose="02010609060101010101" pitchFamily="49" charset="-122"/>
              </a:rPr>
              <a:t>燃烧爆炸事故</a:t>
            </a:r>
          </a:p>
        </p:txBody>
      </p:sp>
      <p:sp>
        <p:nvSpPr>
          <p:cNvPr id="4" name="Rectangle 2"/>
          <p:cNvSpPr txBox="1">
            <a:spLocks noRot="1" noChangeArrowheads="1"/>
          </p:cNvSpPr>
          <p:nvPr/>
        </p:nvSpPr>
        <p:spPr>
          <a:xfrm>
            <a:off x="1004047" y="1685365"/>
            <a:ext cx="9986682" cy="453614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200000"/>
              </a:lnSpc>
              <a:buFont typeface="Wingdings" panose="05000000000000000000" pitchFamily="2" charset="2"/>
              <a:buNone/>
            </a:pPr>
            <a:r>
              <a:rPr lang="en-US" altLang="zh-CN" b="1" smtClean="0">
                <a:latin typeface="楷体_GB2312" pitchFamily="49" charset="-122"/>
                <a:ea typeface="楷体_GB2312" pitchFamily="49" charset="-122"/>
              </a:rPr>
              <a:t>       </a:t>
            </a:r>
            <a:r>
              <a:rPr lang="en-US" altLang="zh-CN" sz="3600" b="1" smtClean="0"/>
              <a:t>2007</a:t>
            </a:r>
            <a:r>
              <a:rPr lang="zh-CN" altLang="en-US" sz="3600" b="1" smtClean="0"/>
              <a:t>年</a:t>
            </a:r>
            <a:r>
              <a:rPr lang="en-US" altLang="zh-CN" sz="3600" b="1" smtClean="0"/>
              <a:t>3</a:t>
            </a:r>
            <a:r>
              <a:rPr lang="zh-CN" altLang="en-US" sz="3600" b="1" smtClean="0"/>
              <a:t>月</a:t>
            </a:r>
            <a:r>
              <a:rPr lang="en-US" altLang="zh-CN" sz="3600" b="1" smtClean="0"/>
              <a:t>14</a:t>
            </a:r>
            <a:r>
              <a:rPr lang="zh-CN" altLang="en-US" sz="3600" b="1" smtClean="0"/>
              <a:t>日</a:t>
            </a:r>
            <a:r>
              <a:rPr lang="en-US" altLang="zh-CN" sz="3600" b="1" smtClean="0"/>
              <a:t>7</a:t>
            </a:r>
            <a:r>
              <a:rPr lang="zh-CN" altLang="en-US" sz="3600" b="1" smtClean="0"/>
              <a:t>时</a:t>
            </a:r>
            <a:r>
              <a:rPr lang="en-US" altLang="zh-CN" sz="3600" b="1" smtClean="0"/>
              <a:t>55</a:t>
            </a:r>
            <a:r>
              <a:rPr lang="zh-CN" altLang="en-US" sz="3600" b="1" smtClean="0"/>
              <a:t>分，某工业园区的一化工有限公司叔丁基过氧化氢发生一起化学品</a:t>
            </a:r>
            <a:r>
              <a:rPr lang="zh-CN" altLang="en-US" sz="3600" b="1" smtClean="0">
                <a:solidFill>
                  <a:srgbClr val="FF3300"/>
                </a:solidFill>
              </a:rPr>
              <a:t>爆炸</a:t>
            </a:r>
            <a:r>
              <a:rPr lang="zh-CN" altLang="en-US" sz="3600" b="1" smtClean="0"/>
              <a:t>事故 。造成</a:t>
            </a:r>
            <a:r>
              <a:rPr lang="en-US" altLang="zh-CN" sz="3600" b="1" smtClean="0"/>
              <a:t>4</a:t>
            </a:r>
            <a:r>
              <a:rPr lang="zh-CN" altLang="en-US" sz="3600" b="1" smtClean="0"/>
              <a:t>人死亡，</a:t>
            </a:r>
            <a:r>
              <a:rPr lang="en-US" altLang="zh-CN" sz="3600" b="1" smtClean="0"/>
              <a:t>3</a:t>
            </a:r>
            <a:r>
              <a:rPr lang="zh-CN" altLang="en-US" sz="3600" b="1" smtClean="0"/>
              <a:t>人受伤， 经济损失</a:t>
            </a:r>
            <a:r>
              <a:rPr lang="en-US" altLang="zh-CN" sz="3600" b="1" smtClean="0"/>
              <a:t>298</a:t>
            </a:r>
            <a:r>
              <a:rPr lang="zh-CN" altLang="en-US" sz="3600" b="1" smtClean="0"/>
              <a:t>余 万元 。</a:t>
            </a:r>
            <a:endParaRPr lang="zh-CN" altLang="en-US" sz="3600" b="1" dirty="0"/>
          </a:p>
        </p:txBody>
      </p:sp>
    </p:spTree>
    <p:extLst>
      <p:ext uri="{BB962C8B-B14F-4D97-AF65-F5344CB8AC3E}">
        <p14:creationId xmlns:p14="http://schemas.microsoft.com/office/powerpoint/2010/main" val="865012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4">
                                            <p:txEl>
                                              <p:pRg st="0" end="0"/>
                                            </p:txEl>
                                          </p:spTgt>
                                        </p:tgtEl>
                                        <p:attrNameLst>
                                          <p:attrName>style.visibility</p:attrName>
                                        </p:attrNameLst>
                                      </p:cBhvr>
                                      <p:to>
                                        <p:strVal val="visible"/>
                                      </p:to>
                                    </p:set>
                                    <p:anim calcmode="discrete" valueType="clr">
                                      <p:cBhvr override="childStyle">
                                        <p:cTn id="7" dur="80"/>
                                        <p:tgtEl>
                                          <p:spTgt spid="4">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4">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34" y="0"/>
            <a:ext cx="12193434" cy="6858000"/>
          </a:xfrm>
          <a:prstGeom prst="rect">
            <a:avLst/>
          </a:prstGeom>
        </p:spPr>
      </p:pic>
      <p:pic>
        <p:nvPicPr>
          <p:cNvPr id="3" name="Picture 2" descr="2222222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0" y="1524000"/>
            <a:ext cx="5651500" cy="528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txBox="1">
            <a:spLocks noRot="1" noChangeArrowheads="1"/>
          </p:cNvSpPr>
          <p:nvPr/>
        </p:nvSpPr>
        <p:spPr>
          <a:xfrm>
            <a:off x="343817" y="1123952"/>
            <a:ext cx="8229600" cy="64928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30000"/>
              </a:lnSpc>
              <a:buFont typeface="Wingdings" panose="05000000000000000000" pitchFamily="2" charset="2"/>
              <a:buNone/>
            </a:pPr>
            <a:r>
              <a:rPr lang="en-US" altLang="zh-CN" b="1" dirty="0" smtClean="0">
                <a:latin typeface="宋体" panose="02010600030101010101" pitchFamily="2" charset="-122"/>
              </a:rPr>
              <a:t>1</a:t>
            </a:r>
            <a:r>
              <a:rPr lang="zh-CN" altLang="en-US" b="1" dirty="0" smtClean="0">
                <a:latin typeface="宋体" panose="02010600030101010101" pitchFamily="2" charset="-122"/>
              </a:rPr>
              <a:t>、该企业为该市的高新技术企业；</a:t>
            </a:r>
            <a:endParaRPr lang="zh-CN" altLang="en-US" b="1" dirty="0">
              <a:latin typeface="宋体" panose="02010600030101010101" pitchFamily="2" charset="-122"/>
            </a:endParaRPr>
          </a:p>
        </p:txBody>
      </p:sp>
      <p:sp>
        <p:nvSpPr>
          <p:cNvPr id="5" name="Rectangle 5"/>
          <p:cNvSpPr>
            <a:spLocks noChangeArrowheads="1"/>
          </p:cNvSpPr>
          <p:nvPr/>
        </p:nvSpPr>
        <p:spPr bwMode="auto">
          <a:xfrm>
            <a:off x="1992313" y="1773239"/>
            <a:ext cx="8229600" cy="719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folHlink"/>
              </a:buClr>
              <a:buFont typeface="Wingdings" panose="05000000000000000000" pitchFamily="2" charset="2"/>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hlink"/>
              </a:buClr>
              <a:buFont typeface="Wingdings" panose="05000000000000000000" pitchFamily="2" charset="2"/>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folHlink"/>
              </a:buClr>
              <a:buFont typeface="Wingdings" panose="05000000000000000000" pitchFamily="2" charset="2"/>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115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folHlink"/>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folHlink"/>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folHlink"/>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folHlink"/>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folHlink"/>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9pPr>
          </a:lstStyle>
          <a:p>
            <a:pPr eaLnBrk="1" hangingPunct="1">
              <a:lnSpc>
                <a:spcPct val="130000"/>
              </a:lnSpc>
              <a:buFont typeface="Wingdings" panose="05000000000000000000" pitchFamily="2" charset="2"/>
              <a:buNone/>
            </a:pPr>
            <a:r>
              <a:rPr lang="en-US" altLang="zh-CN" sz="2400" dirty="0">
                <a:latin typeface="宋体" panose="02010600030101010101" pitchFamily="2" charset="-122"/>
              </a:rPr>
              <a:t>2</a:t>
            </a:r>
            <a:r>
              <a:rPr lang="zh-CN" altLang="en-US" sz="2400" dirty="0">
                <a:latin typeface="宋体" panose="02010600030101010101" pitchFamily="2" charset="-122"/>
              </a:rPr>
              <a:t>、生产的产品为阻燃剂、交联剂；危险化学品</a:t>
            </a:r>
            <a:r>
              <a:rPr lang="en-US" altLang="zh-CN" sz="2400" dirty="0">
                <a:latin typeface="宋体" panose="02010600030101010101" pitchFamily="2" charset="-122"/>
              </a:rPr>
              <a:t>---</a:t>
            </a:r>
            <a:r>
              <a:rPr lang="zh-CN" altLang="en-US" sz="2400" dirty="0">
                <a:latin typeface="宋体" panose="02010600030101010101" pitchFamily="2" charset="-122"/>
              </a:rPr>
              <a:t>叔丁基过氧化氢只是一个中间产品；</a:t>
            </a:r>
          </a:p>
        </p:txBody>
      </p:sp>
      <p:sp>
        <p:nvSpPr>
          <p:cNvPr id="6" name="Rectangle 6"/>
          <p:cNvSpPr>
            <a:spLocks noChangeArrowheads="1"/>
          </p:cNvSpPr>
          <p:nvPr/>
        </p:nvSpPr>
        <p:spPr bwMode="auto">
          <a:xfrm>
            <a:off x="1992313" y="2924175"/>
            <a:ext cx="8229600" cy="129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folHlink"/>
              </a:buClr>
              <a:buFont typeface="Wingdings" panose="05000000000000000000" pitchFamily="2" charset="2"/>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hlink"/>
              </a:buClr>
              <a:buFont typeface="Wingdings" panose="05000000000000000000" pitchFamily="2" charset="2"/>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folHlink"/>
              </a:buClr>
              <a:buFont typeface="Wingdings" panose="05000000000000000000" pitchFamily="2" charset="2"/>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115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folHlink"/>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folHlink"/>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folHlink"/>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folHlink"/>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folHlink"/>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9pPr>
          </a:lstStyle>
          <a:p>
            <a:pPr eaLnBrk="1" hangingPunct="1">
              <a:lnSpc>
                <a:spcPct val="130000"/>
              </a:lnSpc>
              <a:buFont typeface="Wingdings" panose="05000000000000000000" pitchFamily="2" charset="2"/>
              <a:buNone/>
            </a:pPr>
            <a:r>
              <a:rPr lang="en-US" altLang="zh-CN" sz="2400" dirty="0">
                <a:latin typeface="宋体" panose="02010600030101010101" pitchFamily="2" charset="-122"/>
              </a:rPr>
              <a:t>3</a:t>
            </a:r>
            <a:r>
              <a:rPr lang="zh-CN" altLang="en-US" sz="2400" dirty="0">
                <a:latin typeface="宋体" panose="02010600030101010101" pitchFamily="2" charset="-122"/>
              </a:rPr>
              <a:t>、总经理郭某为高级工程师、研究生、我市安全生产方面的青年化工专家。多次参加化工生产项目的安全审查。</a:t>
            </a:r>
          </a:p>
        </p:txBody>
      </p:sp>
      <p:sp>
        <p:nvSpPr>
          <p:cNvPr id="7" name="Rectangle 8"/>
          <p:cNvSpPr>
            <a:spLocks noChangeArrowheads="1"/>
          </p:cNvSpPr>
          <p:nvPr/>
        </p:nvSpPr>
        <p:spPr bwMode="auto">
          <a:xfrm>
            <a:off x="1992313" y="4076700"/>
            <a:ext cx="8229600"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folHlink"/>
              </a:buClr>
              <a:buFont typeface="Wingdings" panose="05000000000000000000" pitchFamily="2" charset="2"/>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hlink"/>
              </a:buClr>
              <a:buFont typeface="Wingdings" panose="05000000000000000000" pitchFamily="2" charset="2"/>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folHlink"/>
              </a:buClr>
              <a:buFont typeface="Wingdings" panose="05000000000000000000" pitchFamily="2" charset="2"/>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115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folHlink"/>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folHlink"/>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folHlink"/>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folHlink"/>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folHlink"/>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9pPr>
          </a:lstStyle>
          <a:p>
            <a:pPr eaLnBrk="1" hangingPunct="1">
              <a:lnSpc>
                <a:spcPct val="130000"/>
              </a:lnSpc>
              <a:buFont typeface="Wingdings" panose="05000000000000000000" pitchFamily="2" charset="2"/>
              <a:buNone/>
            </a:pPr>
            <a:r>
              <a:rPr lang="en-US" altLang="zh-CN" sz="2400" dirty="0">
                <a:latin typeface="宋体" panose="02010600030101010101" pitchFamily="2" charset="-122"/>
              </a:rPr>
              <a:t>4</a:t>
            </a:r>
            <a:r>
              <a:rPr lang="zh-CN" altLang="en-US" sz="2400" dirty="0">
                <a:latin typeface="宋体" panose="02010600030101010101" pitchFamily="2" charset="-122"/>
              </a:rPr>
              <a:t>、未经许可，改变生产工艺。</a:t>
            </a:r>
          </a:p>
        </p:txBody>
      </p:sp>
    </p:spTree>
    <p:extLst>
      <p:ext uri="{BB962C8B-B14F-4D97-AF65-F5344CB8AC3E}">
        <p14:creationId xmlns:p14="http://schemas.microsoft.com/office/powerpoint/2010/main" val="3950979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4">
                                            <p:txEl>
                                              <p:pRg st="0" end="0"/>
                                            </p:txEl>
                                          </p:spTgt>
                                        </p:tgtEl>
                                        <p:attrNameLst>
                                          <p:attrName>style.visibility</p:attrName>
                                        </p:attrNameLst>
                                      </p:cBhvr>
                                      <p:to>
                                        <p:strVal val="visible"/>
                                      </p:to>
                                    </p:set>
                                    <p:anim calcmode="discrete" valueType="clr">
                                      <p:cBhvr override="childStyle">
                                        <p:cTn id="7" dur="80"/>
                                        <p:tgtEl>
                                          <p:spTgt spid="4">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4">
                                            <p:txEl>
                                              <p:pRg st="0" end="0"/>
                                            </p:txEl>
                                          </p:spTgt>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5"/>
                                        </p:tgtEl>
                                        <p:attrNameLst>
                                          <p:attrName>style.visibility</p:attrName>
                                        </p:attrNameLst>
                                      </p:cBhvr>
                                      <p:to>
                                        <p:strVal val="visible"/>
                                      </p:to>
                                    </p:set>
                                    <p:anim calcmode="discrete" valueType="clr">
                                      <p:cBhvr override="childStyle">
                                        <p:cTn id="14"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5"/>
                                        </p:tgtEl>
                                        <p:attrNameLst>
                                          <p:attrName>fillcolor</p:attrName>
                                        </p:attrNameLst>
                                      </p:cBhvr>
                                      <p:tavLst>
                                        <p:tav tm="0">
                                          <p:val>
                                            <p:clrVal>
                                              <a:schemeClr val="accent2"/>
                                            </p:clrVal>
                                          </p:val>
                                        </p:tav>
                                        <p:tav tm="50000">
                                          <p:val>
                                            <p:clrVal>
                                              <a:schemeClr val="hlink"/>
                                            </p:clrVal>
                                          </p:val>
                                        </p:tav>
                                      </p:tavLst>
                                    </p:anim>
                                    <p:set>
                                      <p:cBhvr>
                                        <p:cTn id="16" dur="80"/>
                                        <p:tgtEl>
                                          <p:spTgt spid="5"/>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27" presetClass="entr" presetSubtype="0" fill="hold" grpId="0" nodeType="clickEffect">
                                  <p:stCondLst>
                                    <p:cond delay="0"/>
                                  </p:stCondLst>
                                  <p:iterate type="lt">
                                    <p:tmPct val="50000"/>
                                  </p:iterate>
                                  <p:childTnLst>
                                    <p:set>
                                      <p:cBhvr>
                                        <p:cTn id="20" dur="1" fill="hold">
                                          <p:stCondLst>
                                            <p:cond delay="0"/>
                                          </p:stCondLst>
                                        </p:cTn>
                                        <p:tgtEl>
                                          <p:spTgt spid="6"/>
                                        </p:tgtEl>
                                        <p:attrNameLst>
                                          <p:attrName>style.visibility</p:attrName>
                                        </p:attrNameLst>
                                      </p:cBhvr>
                                      <p:to>
                                        <p:strVal val="visible"/>
                                      </p:to>
                                    </p:set>
                                    <p:anim calcmode="discrete" valueType="clr">
                                      <p:cBhvr override="childStyle">
                                        <p:cTn id="21"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6"/>
                                        </p:tgtEl>
                                        <p:attrNameLst>
                                          <p:attrName>fillcolor</p:attrName>
                                        </p:attrNameLst>
                                      </p:cBhvr>
                                      <p:tavLst>
                                        <p:tav tm="0">
                                          <p:val>
                                            <p:clrVal>
                                              <a:schemeClr val="accent2"/>
                                            </p:clrVal>
                                          </p:val>
                                        </p:tav>
                                        <p:tav tm="50000">
                                          <p:val>
                                            <p:clrVal>
                                              <a:schemeClr val="hlink"/>
                                            </p:clrVal>
                                          </p:val>
                                        </p:tav>
                                      </p:tavLst>
                                    </p:anim>
                                    <p:set>
                                      <p:cBhvr>
                                        <p:cTn id="23" dur="80"/>
                                        <p:tgtEl>
                                          <p:spTgt spid="6"/>
                                        </p:tgtEl>
                                        <p:attrNameLst>
                                          <p:attrName>fill.type</p:attrName>
                                        </p:attrNameLst>
                                      </p:cBhvr>
                                      <p:to>
                                        <p:strVal val="solid"/>
                                      </p:to>
                                    </p:set>
                                  </p:childTnLst>
                                </p:cTn>
                              </p:par>
                            </p:childTnLst>
                          </p:cTn>
                        </p:par>
                      </p:childTnLst>
                    </p:cTn>
                  </p:par>
                  <p:par>
                    <p:cTn id="24" fill="hold">
                      <p:stCondLst>
                        <p:cond delay="indefinite"/>
                      </p:stCondLst>
                      <p:childTnLst>
                        <p:par>
                          <p:cTn id="25" fill="hold">
                            <p:stCondLst>
                              <p:cond delay="0"/>
                            </p:stCondLst>
                            <p:childTnLst>
                              <p:par>
                                <p:cTn id="26" presetID="27" presetClass="entr" presetSubtype="0" fill="hold" grpId="0" nodeType="clickEffect">
                                  <p:stCondLst>
                                    <p:cond delay="0"/>
                                  </p:stCondLst>
                                  <p:iterate type="lt">
                                    <p:tmPct val="50000"/>
                                  </p:iterate>
                                  <p:childTnLst>
                                    <p:set>
                                      <p:cBhvr>
                                        <p:cTn id="27" dur="1" fill="hold">
                                          <p:stCondLst>
                                            <p:cond delay="0"/>
                                          </p:stCondLst>
                                        </p:cTn>
                                        <p:tgtEl>
                                          <p:spTgt spid="7"/>
                                        </p:tgtEl>
                                        <p:attrNameLst>
                                          <p:attrName>style.visibility</p:attrName>
                                        </p:attrNameLst>
                                      </p:cBhvr>
                                      <p:to>
                                        <p:strVal val="visible"/>
                                      </p:to>
                                    </p:set>
                                    <p:anim calcmode="discrete" valueType="clr">
                                      <p:cBhvr override="childStyle">
                                        <p:cTn id="28" dur="8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29" dur="80"/>
                                        <p:tgtEl>
                                          <p:spTgt spid="7"/>
                                        </p:tgtEl>
                                        <p:attrNameLst>
                                          <p:attrName>fillcolor</p:attrName>
                                        </p:attrNameLst>
                                      </p:cBhvr>
                                      <p:tavLst>
                                        <p:tav tm="0">
                                          <p:val>
                                            <p:clrVal>
                                              <a:schemeClr val="accent2"/>
                                            </p:clrVal>
                                          </p:val>
                                        </p:tav>
                                        <p:tav tm="50000">
                                          <p:val>
                                            <p:clrVal>
                                              <a:schemeClr val="hlink"/>
                                            </p:clrVal>
                                          </p:val>
                                        </p:tav>
                                      </p:tavLst>
                                    </p:anim>
                                    <p:set>
                                      <p:cBhvr>
                                        <p:cTn id="30" dur="80"/>
                                        <p:tgtEl>
                                          <p:spTgt spid="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p:bldP spid="6" grpId="0"/>
      <p:bldP spid="7" grpId="0"/>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3434" cy="6858000"/>
          </a:xfrm>
          <a:prstGeom prst="rect">
            <a:avLst/>
          </a:prstGeom>
        </p:spPr>
      </p:pic>
      <p:sp>
        <p:nvSpPr>
          <p:cNvPr id="3" name="Rectangle 3"/>
          <p:cNvSpPr>
            <a:spLocks noChangeArrowheads="1"/>
          </p:cNvSpPr>
          <p:nvPr/>
        </p:nvSpPr>
        <p:spPr bwMode="auto">
          <a:xfrm>
            <a:off x="3429000" y="304800"/>
            <a:ext cx="51054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lr>
                <a:schemeClr val="folHlink"/>
              </a:buClr>
              <a:buFont typeface="Wingdings" panose="05000000000000000000" pitchFamily="2" charset="2"/>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hlink"/>
              </a:buClr>
              <a:buFont typeface="Wingdings" panose="05000000000000000000" pitchFamily="2" charset="2"/>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folHlink"/>
              </a:buClr>
              <a:buFont typeface="Wingdings" panose="05000000000000000000" pitchFamily="2" charset="2"/>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115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folHlink"/>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folHlink"/>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folHlink"/>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folHlink"/>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folHlink"/>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ClrTx/>
              <a:buFont typeface="Arial" panose="020B0604020202020204" pitchFamily="34" charset="0"/>
              <a:buNone/>
            </a:pPr>
            <a:r>
              <a:rPr lang="zh-CN" altLang="en-US" sz="3600" dirty="0">
                <a:solidFill>
                  <a:srgbClr val="0000FF"/>
                </a:solidFill>
                <a:latin typeface="Arial Black" panose="020B0A04020102020204" pitchFamily="34" charset="0"/>
                <a:ea typeface="黑体" panose="02010609060101010101" pitchFamily="49" charset="-122"/>
              </a:rPr>
              <a:t>事故发生前的工艺流程</a:t>
            </a:r>
            <a:r>
              <a:rPr lang="zh-CN" altLang="en-US" sz="4000" dirty="0">
                <a:solidFill>
                  <a:schemeClr val="tx2"/>
                </a:solidFill>
              </a:rPr>
              <a:t> </a:t>
            </a:r>
          </a:p>
        </p:txBody>
      </p:sp>
      <p:sp>
        <p:nvSpPr>
          <p:cNvPr id="4" name="Rectangle 2"/>
          <p:cNvSpPr txBox="1">
            <a:spLocks noRot="1" noChangeArrowheads="1"/>
          </p:cNvSpPr>
          <p:nvPr/>
        </p:nvSpPr>
        <p:spPr>
          <a:xfrm>
            <a:off x="1165412" y="1308847"/>
            <a:ext cx="9914964" cy="5412628"/>
          </a:xfrm>
          <a:prstGeom prst="rect">
            <a:avLst/>
          </a:prstGeom>
        </p:spPr>
        <p:txBody>
          <a:bodyPr vert="horz" lIns="0" tIns="45720" rIns="0" bIns="45720" rtlCol="0">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50000"/>
              </a:lnSpc>
              <a:buFont typeface="Wingdings" panose="05000000000000000000" pitchFamily="2" charset="2"/>
              <a:buNone/>
            </a:pPr>
            <a:r>
              <a:rPr lang="en-US" altLang="zh-CN" b="1" smtClean="0">
                <a:latin typeface="楷体_GB2312" pitchFamily="49" charset="-122"/>
                <a:ea typeface="楷体_GB2312" pitchFamily="49" charset="-122"/>
              </a:rPr>
              <a:t>       </a:t>
            </a:r>
            <a:r>
              <a:rPr lang="en-US" altLang="zh-CN" sz="3200" b="1" smtClean="0">
                <a:latin typeface="楷体_GB2312" pitchFamily="49" charset="-122"/>
                <a:ea typeface="楷体_GB2312" pitchFamily="49" charset="-122"/>
              </a:rPr>
              <a:t>1</a:t>
            </a:r>
            <a:r>
              <a:rPr lang="zh-CN" altLang="en-US" sz="3200" b="1" smtClean="0">
                <a:latin typeface="楷体_GB2312" pitchFamily="49" charset="-122"/>
                <a:ea typeface="楷体_GB2312" pitchFamily="49" charset="-122"/>
              </a:rPr>
              <a:t>、在反应釜加入叔丁醇，然后分别一次性加入硫酸和双氧水，加料完毕，升温至一定温度保温反应，在</a:t>
            </a:r>
            <a:r>
              <a:rPr lang="en-US" altLang="zh-CN" sz="3200" b="1" smtClean="0">
                <a:latin typeface="楷体_GB2312" pitchFamily="49" charset="-122"/>
                <a:ea typeface="楷体_GB2312" pitchFamily="49" charset="-122"/>
              </a:rPr>
              <a:t>45℃</a:t>
            </a:r>
            <a:r>
              <a:rPr lang="zh-CN" altLang="en-US" sz="3200" b="1" smtClean="0">
                <a:latin typeface="楷体_GB2312" pitchFamily="49" charset="-122"/>
                <a:ea typeface="楷体_GB2312" pitchFamily="49" charset="-122"/>
              </a:rPr>
              <a:t>至</a:t>
            </a:r>
            <a:r>
              <a:rPr lang="en-US" altLang="zh-CN" sz="3200" b="1" smtClean="0">
                <a:latin typeface="楷体_GB2312" pitchFamily="49" charset="-122"/>
                <a:ea typeface="楷体_GB2312" pitchFamily="49" charset="-122"/>
              </a:rPr>
              <a:t>76℃</a:t>
            </a:r>
            <a:r>
              <a:rPr lang="zh-CN" altLang="en-US" sz="3200" b="1" smtClean="0">
                <a:latin typeface="楷体_GB2312" pitchFamily="49" charset="-122"/>
                <a:ea typeface="楷体_GB2312" pitchFamily="49" charset="-122"/>
              </a:rPr>
              <a:t>之间分几个阶段保温，总的反应时间</a:t>
            </a:r>
            <a:r>
              <a:rPr lang="en-US" altLang="zh-CN" sz="3200" b="1" smtClean="0">
                <a:latin typeface="楷体_GB2312" pitchFamily="49" charset="-122"/>
                <a:ea typeface="楷体_GB2312" pitchFamily="49" charset="-122"/>
              </a:rPr>
              <a:t>8-10</a:t>
            </a:r>
            <a:r>
              <a:rPr lang="zh-CN" altLang="en-US" sz="3200" b="1" smtClean="0">
                <a:latin typeface="楷体_GB2312" pitchFamily="49" charset="-122"/>
                <a:ea typeface="楷体_GB2312" pitchFamily="49" charset="-122"/>
              </a:rPr>
              <a:t>小时。</a:t>
            </a:r>
          </a:p>
          <a:p>
            <a:pPr algn="just">
              <a:lnSpc>
                <a:spcPct val="150000"/>
              </a:lnSpc>
              <a:buFont typeface="Wingdings" panose="05000000000000000000" pitchFamily="2" charset="2"/>
              <a:buNone/>
            </a:pPr>
            <a:r>
              <a:rPr lang="zh-CN" altLang="en-US" sz="3200" b="1" smtClean="0">
                <a:latin typeface="楷体_GB2312" pitchFamily="49" charset="-122"/>
                <a:ea typeface="楷体_GB2312" pitchFamily="49" charset="-122"/>
              </a:rPr>
              <a:t>      </a:t>
            </a:r>
            <a:r>
              <a:rPr lang="en-US" altLang="zh-CN" sz="3200" b="1" smtClean="0">
                <a:latin typeface="楷体_GB2312" pitchFamily="49" charset="-122"/>
                <a:ea typeface="楷体_GB2312" pitchFamily="49" charset="-122"/>
              </a:rPr>
              <a:t>2</a:t>
            </a:r>
            <a:r>
              <a:rPr lang="zh-CN" altLang="en-US" sz="3200" b="1" smtClean="0">
                <a:latin typeface="楷体_GB2312" pitchFamily="49" charset="-122"/>
                <a:ea typeface="楷体_GB2312" pitchFamily="49" charset="-122"/>
              </a:rPr>
              <a:t>、该工艺通过了专家论证，但是，该工艺存在一些问题：一是反应缓慢，生产时间长；二是产品中含有二叔等杂质，三是废水中带走一些未反应完全的物料和产品，容易发生安全事故。</a:t>
            </a:r>
            <a:r>
              <a:rPr lang="zh-CN" altLang="en-US" sz="3200" smtClean="0">
                <a:latin typeface="楷体_GB2312" pitchFamily="49" charset="-122"/>
                <a:ea typeface="楷体_GB2312" pitchFamily="49" charset="-122"/>
              </a:rPr>
              <a:t> </a:t>
            </a:r>
            <a:endParaRPr lang="zh-CN" altLang="en-US" sz="3200" dirty="0">
              <a:latin typeface="楷体_GB2312" pitchFamily="49" charset="-122"/>
              <a:ea typeface="楷体_GB2312" pitchFamily="49" charset="-122"/>
            </a:endParaRPr>
          </a:p>
        </p:txBody>
      </p:sp>
    </p:spTree>
    <p:extLst>
      <p:ext uri="{BB962C8B-B14F-4D97-AF65-F5344CB8AC3E}">
        <p14:creationId xmlns:p14="http://schemas.microsoft.com/office/powerpoint/2010/main" val="72546255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3434" cy="6858000"/>
          </a:xfrm>
          <a:prstGeom prst="rect">
            <a:avLst/>
          </a:prstGeom>
        </p:spPr>
      </p:pic>
      <p:sp>
        <p:nvSpPr>
          <p:cNvPr id="3" name="内容占位符 2"/>
          <p:cNvSpPr txBox="1">
            <a:spLocks/>
          </p:cNvSpPr>
          <p:nvPr/>
        </p:nvSpPr>
        <p:spPr>
          <a:xfrm>
            <a:off x="1189865" y="1998381"/>
            <a:ext cx="9813701" cy="461276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r>
              <a:rPr lang="zh-CN" altLang="en-US" sz="4800" smtClean="0">
                <a:solidFill>
                  <a:srgbClr val="FF0000"/>
                </a:solidFill>
                <a:latin typeface="华文琥珀" panose="02010800040101010101" pitchFamily="2" charset="-122"/>
                <a:ea typeface="华文琥珀" panose="02010800040101010101" pitchFamily="2" charset="-122"/>
              </a:rPr>
              <a:t>          </a:t>
            </a:r>
            <a:r>
              <a:rPr lang="zh-CN" altLang="en-US" sz="4000" smtClean="0">
                <a:solidFill>
                  <a:srgbClr val="FF0000"/>
                </a:solidFill>
                <a:latin typeface="华文琥珀" panose="02010800040101010101" pitchFamily="2" charset="-122"/>
                <a:ea typeface="华文琥珀" panose="02010800040101010101" pitchFamily="2" charset="-122"/>
              </a:rPr>
              <a:t>动</a:t>
            </a:r>
            <a:r>
              <a:rPr lang="zh-CN" altLang="en-US" sz="4000" dirty="0" smtClean="0">
                <a:solidFill>
                  <a:srgbClr val="FF0000"/>
                </a:solidFill>
                <a:latin typeface="华文琥珀" panose="02010800040101010101" pitchFamily="2" charset="-122"/>
                <a:ea typeface="华文琥珀" panose="02010800040101010101" pitchFamily="2" charset="-122"/>
              </a:rPr>
              <a:t>员全员将我们身边的风险百分之百找出来，并采用简明的方法将之防住，事故隐患将越来越少，最终全部清零，事故想出都难。</a:t>
            </a:r>
            <a:endParaRPr lang="en-US" altLang="zh-CN" sz="4000" dirty="0" smtClean="0">
              <a:solidFill>
                <a:srgbClr val="FF0000"/>
              </a:solidFill>
              <a:latin typeface="华文琥珀" panose="02010800040101010101" pitchFamily="2" charset="-122"/>
              <a:ea typeface="华文琥珀" panose="02010800040101010101" pitchFamily="2" charset="-122"/>
            </a:endParaRPr>
          </a:p>
          <a:p>
            <a:pPr algn="just"/>
            <a:r>
              <a:rPr lang="en-US" altLang="zh-CN" sz="4000" dirty="0">
                <a:solidFill>
                  <a:srgbClr val="FF0000"/>
                </a:solidFill>
                <a:latin typeface="华文琥珀" panose="02010800040101010101" pitchFamily="2" charset="-122"/>
                <a:ea typeface="华文琥珀" panose="02010800040101010101" pitchFamily="2" charset="-122"/>
              </a:rPr>
              <a:t> </a:t>
            </a:r>
            <a:r>
              <a:rPr lang="en-US" altLang="zh-CN" sz="4000" dirty="0" smtClean="0">
                <a:solidFill>
                  <a:srgbClr val="FF0000"/>
                </a:solidFill>
                <a:latin typeface="华文琥珀" panose="02010800040101010101" pitchFamily="2" charset="-122"/>
                <a:ea typeface="华文琥珀" panose="02010800040101010101" pitchFamily="2" charset="-122"/>
              </a:rPr>
              <a:t>       </a:t>
            </a:r>
            <a:r>
              <a:rPr lang="zh-CN" altLang="en-US" sz="4000" dirty="0" smtClean="0">
                <a:solidFill>
                  <a:srgbClr val="FF0000"/>
                </a:solidFill>
                <a:latin typeface="华文琥珀" panose="02010800040101010101" pitchFamily="2" charset="-122"/>
                <a:ea typeface="华文琥珀" panose="02010800040101010101" pitchFamily="2" charset="-122"/>
              </a:rPr>
              <a:t>未来我们将安全管理的重点，从事故隐患整改向风险防控转移！！</a:t>
            </a:r>
            <a:endParaRPr lang="zh-CN" altLang="en-US" sz="4000" dirty="0">
              <a:solidFill>
                <a:srgbClr val="FF0000"/>
              </a:solidFill>
              <a:latin typeface="华文琥珀" panose="02010800040101010101" pitchFamily="2" charset="-122"/>
              <a:ea typeface="华文琥珀" panose="02010800040101010101" pitchFamily="2" charset="-122"/>
            </a:endParaRPr>
          </a:p>
        </p:txBody>
      </p:sp>
      <p:sp>
        <p:nvSpPr>
          <p:cNvPr id="4" name="Rectangle 4"/>
          <p:cNvSpPr>
            <a:spLocks noChangeArrowheads="1"/>
          </p:cNvSpPr>
          <p:nvPr/>
        </p:nvSpPr>
        <p:spPr bwMode="auto">
          <a:xfrm>
            <a:off x="668270" y="484850"/>
            <a:ext cx="10856890" cy="1028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4333" tIns="52166" rIns="104333" bIns="52166">
            <a:spAutoFit/>
          </a:bodyPr>
          <a:lstStyle>
            <a:lvl1pPr defTabSz="781050">
              <a:spcBef>
                <a:spcPct val="20000"/>
              </a:spcBef>
              <a:buClr>
                <a:srgbClr val="00B050"/>
              </a:buClr>
              <a:buFont typeface="Wingdings" panose="05000000000000000000" pitchFamily="2" charset="2"/>
              <a:buChar char=""/>
              <a:defRPr sz="2100" b="1">
                <a:solidFill>
                  <a:schemeClr val="tx1"/>
                </a:solidFill>
                <a:latin typeface="华文楷体" panose="02010600040101010101" pitchFamily="2" charset="-122"/>
                <a:ea typeface="华文楷体" panose="02010600040101010101" pitchFamily="2" charset="-122"/>
              </a:defRPr>
            </a:lvl1pPr>
            <a:lvl2pPr marL="742950" indent="-285750" defTabSz="781050">
              <a:spcBef>
                <a:spcPts val="513"/>
              </a:spcBef>
              <a:spcAft>
                <a:spcPts val="513"/>
              </a:spcAft>
              <a:buClr>
                <a:srgbClr val="0070C0"/>
              </a:buClr>
              <a:buFont typeface="Wingdings 2" panose="05020102010507070707" pitchFamily="18" charset="2"/>
              <a:buChar char=""/>
              <a:defRPr sz="2100" b="1">
                <a:solidFill>
                  <a:schemeClr val="tx1"/>
                </a:solidFill>
                <a:latin typeface="经典行书简" pitchFamily="49" charset="-122"/>
                <a:ea typeface="经典行书简" pitchFamily="49" charset="-122"/>
                <a:cs typeface="经典行书简" pitchFamily="49" charset="-122"/>
              </a:defRPr>
            </a:lvl2pPr>
            <a:lvl3pPr marL="1143000" indent="-228600" defTabSz="781050">
              <a:lnSpc>
                <a:spcPct val="150000"/>
              </a:lnSpc>
              <a:spcBef>
                <a:spcPts val="263"/>
              </a:spcBef>
              <a:spcAft>
                <a:spcPts val="263"/>
              </a:spcAft>
              <a:buClr>
                <a:srgbClr val="002060"/>
              </a:buClr>
              <a:buFont typeface="Wingdings" panose="05000000000000000000" pitchFamily="2" charset="2"/>
              <a:buChar char=""/>
              <a:defRPr sz="2100" b="1">
                <a:solidFill>
                  <a:schemeClr val="tx1"/>
                </a:solidFill>
                <a:latin typeface="华文楷体" panose="02010600040101010101" pitchFamily="2" charset="-122"/>
                <a:ea typeface="华文楷体" panose="02010600040101010101" pitchFamily="2" charset="-122"/>
                <a:cs typeface="经典行书简" pitchFamily="49" charset="-122"/>
              </a:defRPr>
            </a:lvl3pPr>
            <a:lvl4pPr marL="1600200" indent="-228600" defTabSz="781050">
              <a:lnSpc>
                <a:spcPct val="150000"/>
              </a:lnSpc>
              <a:spcBef>
                <a:spcPct val="20000"/>
              </a:spcBef>
              <a:buChar char="–"/>
              <a:defRPr sz="1700">
                <a:solidFill>
                  <a:schemeClr val="tx1"/>
                </a:solidFill>
                <a:latin typeface="Century Schoolbook" panose="02040604050505020304" pitchFamily="18" charset="0"/>
                <a:ea typeface="宋体" panose="02010600030101010101" pitchFamily="2" charset="-122"/>
                <a:cs typeface="经典行书简" pitchFamily="49" charset="-122"/>
              </a:defRPr>
            </a:lvl4pPr>
            <a:lvl5pPr marL="2057400" indent="-228600" defTabSz="781050">
              <a:lnSpc>
                <a:spcPct val="150000"/>
              </a:lnSpc>
              <a:spcBef>
                <a:spcPct val="20000"/>
              </a:spcBef>
              <a:buChar char="»"/>
              <a:defRPr sz="1700">
                <a:solidFill>
                  <a:schemeClr val="tx1"/>
                </a:solidFill>
                <a:latin typeface="Century Schoolbook" panose="02040604050505020304" pitchFamily="18" charset="0"/>
                <a:ea typeface="宋体" panose="02010600030101010101" pitchFamily="2" charset="-122"/>
                <a:cs typeface="经典行书简" pitchFamily="49" charset="-122"/>
              </a:defRPr>
            </a:lvl5pPr>
            <a:lvl6pPr marL="2514600" indent="-228600" defTabSz="781050" eaLnBrk="0" fontAlgn="base" hangingPunct="0">
              <a:lnSpc>
                <a:spcPct val="150000"/>
              </a:lnSpc>
              <a:spcBef>
                <a:spcPct val="20000"/>
              </a:spcBef>
              <a:spcAft>
                <a:spcPct val="0"/>
              </a:spcAft>
              <a:buChar char="»"/>
              <a:defRPr sz="1700">
                <a:solidFill>
                  <a:schemeClr val="tx1"/>
                </a:solidFill>
                <a:latin typeface="Century Schoolbook" panose="02040604050505020304" pitchFamily="18" charset="0"/>
                <a:ea typeface="宋体" panose="02010600030101010101" pitchFamily="2" charset="-122"/>
                <a:cs typeface="经典行书简" pitchFamily="49" charset="-122"/>
              </a:defRPr>
            </a:lvl6pPr>
            <a:lvl7pPr marL="2971800" indent="-228600" defTabSz="781050" eaLnBrk="0" fontAlgn="base" hangingPunct="0">
              <a:lnSpc>
                <a:spcPct val="150000"/>
              </a:lnSpc>
              <a:spcBef>
                <a:spcPct val="20000"/>
              </a:spcBef>
              <a:spcAft>
                <a:spcPct val="0"/>
              </a:spcAft>
              <a:buChar char="»"/>
              <a:defRPr sz="1700">
                <a:solidFill>
                  <a:schemeClr val="tx1"/>
                </a:solidFill>
                <a:latin typeface="Century Schoolbook" panose="02040604050505020304" pitchFamily="18" charset="0"/>
                <a:ea typeface="宋体" panose="02010600030101010101" pitchFamily="2" charset="-122"/>
                <a:cs typeface="经典行书简" pitchFamily="49" charset="-122"/>
              </a:defRPr>
            </a:lvl7pPr>
            <a:lvl8pPr marL="3429000" indent="-228600" defTabSz="781050" eaLnBrk="0" fontAlgn="base" hangingPunct="0">
              <a:lnSpc>
                <a:spcPct val="150000"/>
              </a:lnSpc>
              <a:spcBef>
                <a:spcPct val="20000"/>
              </a:spcBef>
              <a:spcAft>
                <a:spcPct val="0"/>
              </a:spcAft>
              <a:buChar char="»"/>
              <a:defRPr sz="1700">
                <a:solidFill>
                  <a:schemeClr val="tx1"/>
                </a:solidFill>
                <a:latin typeface="Century Schoolbook" panose="02040604050505020304" pitchFamily="18" charset="0"/>
                <a:ea typeface="宋体" panose="02010600030101010101" pitchFamily="2" charset="-122"/>
                <a:cs typeface="经典行书简" pitchFamily="49" charset="-122"/>
              </a:defRPr>
            </a:lvl8pPr>
            <a:lvl9pPr marL="3886200" indent="-228600" defTabSz="781050" eaLnBrk="0" fontAlgn="base" hangingPunct="0">
              <a:lnSpc>
                <a:spcPct val="150000"/>
              </a:lnSpc>
              <a:spcBef>
                <a:spcPct val="20000"/>
              </a:spcBef>
              <a:spcAft>
                <a:spcPct val="0"/>
              </a:spcAft>
              <a:buChar char="»"/>
              <a:defRPr sz="1700">
                <a:solidFill>
                  <a:schemeClr val="tx1"/>
                </a:solidFill>
                <a:latin typeface="Century Schoolbook" panose="02040604050505020304" pitchFamily="18" charset="0"/>
                <a:ea typeface="宋体" panose="02010600030101010101" pitchFamily="2" charset="-122"/>
                <a:cs typeface="经典行书简" pitchFamily="49" charset="-122"/>
              </a:defRPr>
            </a:lvl9pPr>
          </a:lstStyle>
          <a:p>
            <a:pPr algn="ctr">
              <a:spcBef>
                <a:spcPct val="0"/>
              </a:spcBef>
              <a:buClrTx/>
              <a:buNone/>
            </a:pPr>
            <a:r>
              <a:rPr lang="zh-CN" altLang="en-US" sz="6000" dirty="0" smtClean="0">
                <a:solidFill>
                  <a:srgbClr val="FF0000"/>
                </a:solidFill>
                <a:latin typeface="华文新魏" panose="02010800040101010101" pitchFamily="2" charset="-122"/>
                <a:ea typeface="华文新魏" panose="02010800040101010101" pitchFamily="2" charset="-122"/>
              </a:rPr>
              <a:t>智慧的安全人</a:t>
            </a:r>
            <a:endParaRPr lang="zh-CN" altLang="en-US" sz="6000" dirty="0">
              <a:solidFill>
                <a:srgbClr val="FF0000"/>
              </a:solidFill>
              <a:latin typeface="华文新魏" panose="02010800040101010101" pitchFamily="2" charset="-122"/>
              <a:ea typeface="华文新魏" panose="02010800040101010101" pitchFamily="2" charset="-122"/>
            </a:endParaRPr>
          </a:p>
        </p:txBody>
      </p:sp>
    </p:spTree>
    <p:extLst>
      <p:ext uri="{BB962C8B-B14F-4D97-AF65-F5344CB8AC3E}">
        <p14:creationId xmlns:p14="http://schemas.microsoft.com/office/powerpoint/2010/main" val="2346335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3434" cy="6858000"/>
          </a:xfrm>
          <a:prstGeom prst="rect">
            <a:avLst/>
          </a:prstGeom>
        </p:spPr>
      </p:pic>
      <p:sp>
        <p:nvSpPr>
          <p:cNvPr id="3" name="Rectangle 3"/>
          <p:cNvSpPr>
            <a:spLocks noChangeArrowheads="1"/>
          </p:cNvSpPr>
          <p:nvPr/>
        </p:nvSpPr>
        <p:spPr bwMode="auto">
          <a:xfrm>
            <a:off x="2819400" y="311337"/>
            <a:ext cx="65532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lr>
                <a:schemeClr val="folHlink"/>
              </a:buClr>
              <a:buFont typeface="Wingdings" panose="05000000000000000000" pitchFamily="2" charset="2"/>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hlink"/>
              </a:buClr>
              <a:buFont typeface="Wingdings" panose="05000000000000000000" pitchFamily="2" charset="2"/>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folHlink"/>
              </a:buClr>
              <a:buFont typeface="Wingdings" panose="05000000000000000000" pitchFamily="2" charset="2"/>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115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folHlink"/>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folHlink"/>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folHlink"/>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folHlink"/>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folHlink"/>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ClrTx/>
              <a:buFont typeface="Arial" panose="020B0604020202020204" pitchFamily="34" charset="0"/>
              <a:buNone/>
            </a:pPr>
            <a:r>
              <a:rPr lang="zh-CN" altLang="en-US" sz="3600" dirty="0">
                <a:solidFill>
                  <a:srgbClr val="0000FF"/>
                </a:solidFill>
                <a:latin typeface="Arial Black" panose="020B0A04020102020204" pitchFamily="34" charset="0"/>
                <a:ea typeface="黑体" panose="02010609060101010101" pitchFamily="49" charset="-122"/>
              </a:rPr>
              <a:t>改变后的工艺</a:t>
            </a:r>
            <a:r>
              <a:rPr lang="zh-CN" altLang="en-US" sz="4000" dirty="0">
                <a:solidFill>
                  <a:schemeClr val="tx2"/>
                </a:solidFill>
              </a:rPr>
              <a:t> </a:t>
            </a:r>
          </a:p>
        </p:txBody>
      </p:sp>
      <p:sp>
        <p:nvSpPr>
          <p:cNvPr id="4" name="Rectangle 2"/>
          <p:cNvSpPr txBox="1">
            <a:spLocks noRot="1" noChangeArrowheads="1"/>
          </p:cNvSpPr>
          <p:nvPr/>
        </p:nvSpPr>
        <p:spPr>
          <a:xfrm>
            <a:off x="1120589" y="1736725"/>
            <a:ext cx="9950823" cy="498475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50000"/>
              </a:lnSpc>
              <a:buFont typeface="Wingdings" panose="05000000000000000000" pitchFamily="2" charset="2"/>
              <a:buNone/>
              <a:defRPr/>
            </a:pPr>
            <a:r>
              <a:rPr lang="zh-CN" altLang="en-US" sz="3600" b="1" smtClean="0">
                <a:solidFill>
                  <a:srgbClr val="0000FF"/>
                </a:solidFill>
                <a:effectLst>
                  <a:outerShdw blurRad="38100" dist="38100" dir="2700000" algn="tl">
                    <a:srgbClr val="C0C0C0"/>
                  </a:outerShdw>
                </a:effectLst>
                <a:latin typeface="楷体_GB2312"/>
                <a:ea typeface="楷体_GB2312"/>
                <a:cs typeface="楷体_GB2312"/>
              </a:rPr>
              <a:t>未经审批私自改变投料顺序 ：</a:t>
            </a:r>
          </a:p>
          <a:p>
            <a:pPr algn="just">
              <a:lnSpc>
                <a:spcPct val="150000"/>
              </a:lnSpc>
              <a:buFont typeface="Wingdings" panose="05000000000000000000" pitchFamily="2" charset="2"/>
              <a:buNone/>
              <a:defRPr/>
            </a:pPr>
            <a:r>
              <a:rPr lang="zh-CN" altLang="en-US" smtClean="0">
                <a:latin typeface="楷体_GB2312"/>
                <a:ea typeface="楷体_GB2312"/>
                <a:cs typeface="楷体_GB2312"/>
              </a:rPr>
              <a:t>  　　</a:t>
            </a:r>
            <a:r>
              <a:rPr lang="zh-CN" altLang="en-US" b="1" smtClean="0">
                <a:latin typeface="楷体_GB2312"/>
                <a:ea typeface="楷体_GB2312"/>
                <a:cs typeface="楷体_GB2312"/>
              </a:rPr>
              <a:t>先在反应釜加入</a:t>
            </a:r>
            <a:r>
              <a:rPr lang="en-US" altLang="zh-CN" b="1" smtClean="0">
                <a:latin typeface="楷体_GB2312"/>
                <a:ea typeface="楷体_GB2312"/>
                <a:cs typeface="楷体_GB2312"/>
              </a:rPr>
              <a:t>50%</a:t>
            </a:r>
            <a:r>
              <a:rPr lang="zh-CN" altLang="en-US" b="1" smtClean="0">
                <a:latin typeface="楷体_GB2312"/>
                <a:ea typeface="楷体_GB2312"/>
                <a:cs typeface="楷体_GB2312"/>
              </a:rPr>
              <a:t>双氧水，然后在一定温度下滴加</a:t>
            </a:r>
            <a:r>
              <a:rPr lang="en-US" altLang="zh-CN" b="1" smtClean="0">
                <a:latin typeface="楷体_GB2312"/>
                <a:ea typeface="楷体_GB2312"/>
                <a:cs typeface="楷体_GB2312"/>
              </a:rPr>
              <a:t>98%</a:t>
            </a:r>
            <a:r>
              <a:rPr lang="zh-CN" altLang="en-US" b="1" smtClean="0">
                <a:latin typeface="楷体_GB2312"/>
                <a:ea typeface="楷体_GB2312"/>
                <a:cs typeface="楷体_GB2312"/>
              </a:rPr>
              <a:t>浓硫酸作为催化剂。浓硫酸滴加完成后滴加</a:t>
            </a:r>
            <a:r>
              <a:rPr lang="en-US" altLang="zh-CN" b="1" smtClean="0">
                <a:latin typeface="楷体_GB2312"/>
                <a:ea typeface="楷体_GB2312"/>
                <a:cs typeface="楷体_GB2312"/>
              </a:rPr>
              <a:t>85%</a:t>
            </a:r>
            <a:r>
              <a:rPr lang="zh-CN" altLang="en-US" b="1" smtClean="0">
                <a:latin typeface="楷体_GB2312"/>
                <a:ea typeface="楷体_GB2312"/>
                <a:cs typeface="楷体_GB2312"/>
              </a:rPr>
              <a:t>叔丁醇进行反应，加料完毕，于</a:t>
            </a:r>
            <a:r>
              <a:rPr lang="en-US" altLang="zh-CN" b="1" smtClean="0">
                <a:latin typeface="楷体_GB2312"/>
                <a:ea typeface="楷体_GB2312"/>
                <a:cs typeface="楷体_GB2312"/>
              </a:rPr>
              <a:t>36-38 ℃</a:t>
            </a:r>
            <a:r>
              <a:rPr lang="zh-CN" altLang="en-US" b="1" smtClean="0">
                <a:latin typeface="楷体_GB2312"/>
                <a:ea typeface="楷体_GB2312"/>
                <a:cs typeface="楷体_GB2312"/>
              </a:rPr>
              <a:t>保温反应</a:t>
            </a:r>
            <a:r>
              <a:rPr lang="en-US" altLang="zh-CN" b="1" smtClean="0">
                <a:latin typeface="楷体_GB2312"/>
                <a:ea typeface="楷体_GB2312"/>
                <a:cs typeface="楷体_GB2312"/>
              </a:rPr>
              <a:t>2</a:t>
            </a:r>
            <a:r>
              <a:rPr lang="zh-CN" altLang="en-US" b="1" smtClean="0">
                <a:latin typeface="楷体_GB2312"/>
                <a:ea typeface="楷体_GB2312"/>
                <a:cs typeface="楷体_GB2312"/>
              </a:rPr>
              <a:t>小时即可完成。</a:t>
            </a:r>
            <a:r>
              <a:rPr lang="zh-CN" altLang="en-US" smtClean="0">
                <a:latin typeface="楷体_GB2312"/>
                <a:ea typeface="楷体_GB2312"/>
                <a:cs typeface="楷体_GB2312"/>
              </a:rPr>
              <a:t> </a:t>
            </a:r>
            <a:endParaRPr lang="zh-CN" altLang="en-US" dirty="0">
              <a:latin typeface="楷体_GB2312"/>
              <a:ea typeface="楷体_GB2312"/>
              <a:cs typeface="楷体_GB2312"/>
            </a:endParaRPr>
          </a:p>
        </p:txBody>
      </p:sp>
    </p:spTree>
    <p:extLst>
      <p:ext uri="{BB962C8B-B14F-4D97-AF65-F5344CB8AC3E}">
        <p14:creationId xmlns:p14="http://schemas.microsoft.com/office/powerpoint/2010/main" val="131506926"/>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3434" cy="6858000"/>
          </a:xfrm>
          <a:prstGeom prst="rect">
            <a:avLst/>
          </a:prstGeom>
        </p:spPr>
      </p:pic>
      <p:sp>
        <p:nvSpPr>
          <p:cNvPr id="3" name="AutoShape 4"/>
          <p:cNvSpPr>
            <a:spLocks noChangeArrowheads="1"/>
          </p:cNvSpPr>
          <p:nvPr/>
        </p:nvSpPr>
        <p:spPr bwMode="auto">
          <a:xfrm>
            <a:off x="1847851" y="549276"/>
            <a:ext cx="5616575" cy="1368425"/>
          </a:xfrm>
          <a:prstGeom prst="rightArrow">
            <a:avLst>
              <a:gd name="adj1" fmla="val 47796"/>
              <a:gd name="adj2" fmla="val 105689"/>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Font typeface="Wingdings" panose="05000000000000000000" pitchFamily="2" charset="2"/>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hlink"/>
              </a:buClr>
              <a:buFont typeface="Wingdings" panose="05000000000000000000" pitchFamily="2" charset="2"/>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folHlink"/>
              </a:buClr>
              <a:buFont typeface="Wingdings" panose="05000000000000000000" pitchFamily="2" charset="2"/>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115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folHlink"/>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folHlink"/>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folHlink"/>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folHlink"/>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folHlink"/>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ClrTx/>
              <a:buFont typeface="Arial" panose="020B0604020202020204" pitchFamily="34" charset="0"/>
              <a:buNone/>
            </a:pPr>
            <a:r>
              <a:rPr lang="zh-CN" altLang="en-US" sz="3600" dirty="0">
                <a:ea typeface="黑体" panose="02010609060101010101" pitchFamily="49" charset="-122"/>
              </a:rPr>
              <a:t>直接原因</a:t>
            </a:r>
          </a:p>
        </p:txBody>
      </p:sp>
      <p:sp>
        <p:nvSpPr>
          <p:cNvPr id="4" name="Rectangle 2"/>
          <p:cNvSpPr>
            <a:spLocks noChangeArrowheads="1"/>
          </p:cNvSpPr>
          <p:nvPr/>
        </p:nvSpPr>
        <p:spPr bwMode="auto">
          <a:xfrm>
            <a:off x="1919288" y="2133601"/>
            <a:ext cx="8280400" cy="2016125"/>
          </a:xfrm>
          <a:prstGeom prst="rect">
            <a:avLst/>
          </a:prstGeom>
          <a:gradFill rotWithShape="1">
            <a:gsLst>
              <a:gs pos="0">
                <a:srgbClr val="000099"/>
              </a:gs>
              <a:gs pos="50000">
                <a:srgbClr val="000047"/>
              </a:gs>
              <a:gs pos="100000">
                <a:srgbClr val="000099"/>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Font typeface="Wingdings" panose="05000000000000000000" pitchFamily="2" charset="2"/>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hlink"/>
              </a:buClr>
              <a:buFont typeface="Wingdings" panose="05000000000000000000" pitchFamily="2" charset="2"/>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folHlink"/>
              </a:buClr>
              <a:buFont typeface="Wingdings" panose="05000000000000000000" pitchFamily="2" charset="2"/>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115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folHlink"/>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folHlink"/>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folHlink"/>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folHlink"/>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folHlink"/>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ClrTx/>
              <a:buFont typeface="Arial" panose="020B0604020202020204" pitchFamily="34" charset="0"/>
              <a:buNone/>
            </a:pPr>
            <a:r>
              <a:rPr lang="zh-CN" altLang="en-US" sz="2800" dirty="0">
                <a:solidFill>
                  <a:schemeClr val="bg1"/>
                </a:solidFill>
                <a:latin typeface="黑体" panose="02010609060101010101" pitchFamily="49" charset="-122"/>
                <a:ea typeface="黑体" panose="02010609060101010101" pitchFamily="49" charset="-122"/>
              </a:rPr>
              <a:t>反应釜内有机过氧化物、易燃有机物和氧化剂共存的</a:t>
            </a:r>
          </a:p>
          <a:p>
            <a:pPr eaLnBrk="1" hangingPunct="1">
              <a:spcBef>
                <a:spcPct val="0"/>
              </a:spcBef>
              <a:buClrTx/>
              <a:buFont typeface="Arial" panose="020B0604020202020204" pitchFamily="34" charset="0"/>
              <a:buNone/>
            </a:pPr>
            <a:r>
              <a:rPr lang="zh-CN" altLang="en-US" sz="2800" dirty="0">
                <a:solidFill>
                  <a:schemeClr val="bg1"/>
                </a:solidFill>
                <a:latin typeface="黑体" panose="02010609060101010101" pitchFamily="49" charset="-122"/>
                <a:ea typeface="黑体" panose="02010609060101010101" pitchFamily="49" charset="-122"/>
              </a:rPr>
              <a:t>环境在达到过氧化物自分解温度（</a:t>
            </a:r>
            <a:r>
              <a:rPr lang="en-US" altLang="zh-CN" sz="2800" dirty="0">
                <a:solidFill>
                  <a:schemeClr val="bg1"/>
                </a:solidFill>
                <a:latin typeface="黑体" panose="02010609060101010101" pitchFamily="49" charset="-122"/>
                <a:ea typeface="黑体" panose="02010609060101010101" pitchFamily="49" charset="-122"/>
              </a:rPr>
              <a:t>78℃</a:t>
            </a:r>
            <a:r>
              <a:rPr lang="zh-CN" altLang="en-US" sz="2800" dirty="0">
                <a:solidFill>
                  <a:schemeClr val="bg1"/>
                </a:solidFill>
                <a:latin typeface="黑体" panose="02010609060101010101" pitchFamily="49" charset="-122"/>
                <a:ea typeface="黑体" panose="02010609060101010101" pitchFamily="49" charset="-122"/>
              </a:rPr>
              <a:t>）时导致自加</a:t>
            </a:r>
          </a:p>
          <a:p>
            <a:pPr eaLnBrk="1" hangingPunct="1">
              <a:spcBef>
                <a:spcPct val="0"/>
              </a:spcBef>
              <a:buClrTx/>
              <a:buFont typeface="Arial" panose="020B0604020202020204" pitchFamily="34" charset="0"/>
              <a:buNone/>
            </a:pPr>
            <a:r>
              <a:rPr lang="zh-CN" altLang="en-US" sz="2800" dirty="0">
                <a:solidFill>
                  <a:schemeClr val="bg1"/>
                </a:solidFill>
                <a:latin typeface="黑体" panose="02010609060101010101" pitchFamily="49" charset="-122"/>
                <a:ea typeface="黑体" panose="02010609060101010101" pitchFamily="49" charset="-122"/>
              </a:rPr>
              <a:t>速发热反应而引起爆炸。</a:t>
            </a:r>
            <a:r>
              <a:rPr lang="zh-CN" altLang="en-US" sz="1800" dirty="0"/>
              <a:t> </a:t>
            </a:r>
          </a:p>
        </p:txBody>
      </p:sp>
      <p:sp>
        <p:nvSpPr>
          <p:cNvPr id="5" name="Rectangle 3"/>
          <p:cNvSpPr>
            <a:spLocks noChangeArrowheads="1"/>
          </p:cNvSpPr>
          <p:nvPr/>
        </p:nvSpPr>
        <p:spPr bwMode="auto">
          <a:xfrm>
            <a:off x="1919288" y="4365626"/>
            <a:ext cx="8280400" cy="1800225"/>
          </a:xfrm>
          <a:prstGeom prst="rect">
            <a:avLst/>
          </a:prstGeom>
          <a:gradFill rotWithShape="1">
            <a:gsLst>
              <a:gs pos="0">
                <a:srgbClr val="000099"/>
              </a:gs>
              <a:gs pos="50000">
                <a:srgbClr val="000099">
                  <a:gamma/>
                  <a:shade val="46275"/>
                  <a:invGamma/>
                </a:srgbClr>
              </a:gs>
              <a:gs pos="100000">
                <a:srgbClr val="000099"/>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buFont typeface="Arial" panose="020B0604020202020204" pitchFamily="34" charset="0"/>
              <a:buNone/>
              <a:defRPr/>
            </a:pPr>
            <a:r>
              <a:rPr lang="zh-CN" altLang="en-US" sz="2800">
                <a:solidFill>
                  <a:schemeClr val="bg1"/>
                </a:solidFill>
                <a:effectLst>
                  <a:outerShdw blurRad="38100" dist="38100" dir="2700000" algn="tl">
                    <a:srgbClr val="000000"/>
                  </a:outerShdw>
                </a:effectLst>
                <a:latin typeface="黑体" pitchFamily="49" charset="-122"/>
                <a:ea typeface="黑体" pitchFamily="49" charset="-122"/>
              </a:rPr>
              <a:t>现场作业人员操作不当，叔丁醇加料过快，导致反</a:t>
            </a:r>
          </a:p>
          <a:p>
            <a:pPr eaLnBrk="1" hangingPunct="1">
              <a:buFont typeface="Arial" panose="020B0604020202020204" pitchFamily="34" charset="0"/>
              <a:buNone/>
              <a:defRPr/>
            </a:pPr>
            <a:r>
              <a:rPr lang="zh-CN" altLang="en-US" sz="2800">
                <a:solidFill>
                  <a:schemeClr val="bg1"/>
                </a:solidFill>
                <a:effectLst>
                  <a:outerShdw blurRad="38100" dist="38100" dir="2700000" algn="tl">
                    <a:srgbClr val="000000"/>
                  </a:outerShdw>
                </a:effectLst>
                <a:latin typeface="黑体" pitchFamily="49" charset="-122"/>
                <a:ea typeface="黑体" pitchFamily="49" charset="-122"/>
              </a:rPr>
              <a:t>应釜内局部快速放热，温度过高，从而导致</a:t>
            </a:r>
            <a:r>
              <a:rPr lang="en-US" altLang="zh-CN" sz="2800">
                <a:solidFill>
                  <a:schemeClr val="bg1"/>
                </a:solidFill>
                <a:effectLst>
                  <a:outerShdw blurRad="38100" dist="38100" dir="2700000" algn="tl">
                    <a:srgbClr val="000000"/>
                  </a:outerShdw>
                </a:effectLst>
                <a:latin typeface="黑体" pitchFamily="49" charset="-122"/>
                <a:ea typeface="黑体" pitchFamily="49" charset="-122"/>
              </a:rPr>
              <a:t>1</a:t>
            </a:r>
            <a:r>
              <a:rPr lang="zh-CN" altLang="en-US" sz="2800">
                <a:solidFill>
                  <a:schemeClr val="bg1"/>
                </a:solidFill>
                <a:effectLst>
                  <a:outerShdw blurRad="38100" dist="38100" dir="2700000" algn="tl">
                    <a:srgbClr val="000000"/>
                  </a:outerShdw>
                </a:effectLst>
                <a:latin typeface="黑体" pitchFamily="49" charset="-122"/>
                <a:ea typeface="黑体" pitchFamily="49" charset="-122"/>
              </a:rPr>
              <a:t>号反应</a:t>
            </a:r>
          </a:p>
          <a:p>
            <a:pPr eaLnBrk="1" hangingPunct="1">
              <a:buFont typeface="Arial" panose="020B0604020202020204" pitchFamily="34" charset="0"/>
              <a:buNone/>
              <a:defRPr/>
            </a:pPr>
            <a:r>
              <a:rPr lang="zh-CN" altLang="en-US" sz="2800">
                <a:solidFill>
                  <a:schemeClr val="bg1"/>
                </a:solidFill>
                <a:effectLst>
                  <a:outerShdw blurRad="38100" dist="38100" dir="2700000" algn="tl">
                    <a:srgbClr val="000000"/>
                  </a:outerShdw>
                </a:effectLst>
                <a:latin typeface="黑体" pitchFamily="49" charset="-122"/>
                <a:ea typeface="黑体" pitchFamily="49" charset="-122"/>
              </a:rPr>
              <a:t>釜内温度失控。</a:t>
            </a:r>
            <a:r>
              <a:rPr lang="zh-CN" altLang="en-US"/>
              <a:t> </a:t>
            </a:r>
          </a:p>
        </p:txBody>
      </p:sp>
    </p:spTree>
    <p:extLst>
      <p:ext uri="{BB962C8B-B14F-4D97-AF65-F5344CB8AC3E}">
        <p14:creationId xmlns:p14="http://schemas.microsoft.com/office/powerpoint/2010/main" val="2441357803"/>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3434" cy="6858000"/>
          </a:xfrm>
          <a:prstGeom prst="rect">
            <a:avLst/>
          </a:prstGeom>
        </p:spPr>
      </p:pic>
      <p:pic>
        <p:nvPicPr>
          <p:cNvPr id="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0" y="503238"/>
            <a:ext cx="9144000" cy="587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65999448"/>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3434" cy="6858000"/>
          </a:xfrm>
          <a:prstGeom prst="rect">
            <a:avLst/>
          </a:prstGeom>
        </p:spPr>
      </p:pic>
      <p:pic>
        <p:nvPicPr>
          <p:cNvPr id="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0" y="422275"/>
            <a:ext cx="9144000" cy="610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673482"/>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3434" cy="6858000"/>
          </a:xfrm>
          <a:prstGeom prst="rect">
            <a:avLst/>
          </a:prstGeom>
        </p:spPr>
      </p:pic>
      <p:pic>
        <p:nvPicPr>
          <p:cNvPr id="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0" y="431800"/>
            <a:ext cx="9144000" cy="602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76435278"/>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3434" cy="6858000"/>
          </a:xfrm>
          <a:prstGeom prst="rect">
            <a:avLst/>
          </a:prstGeom>
        </p:spPr>
      </p:pic>
      <p:pic>
        <p:nvPicPr>
          <p:cNvPr id="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0" y="427038"/>
            <a:ext cx="9144000" cy="602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18091430"/>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3434" cy="6858000"/>
          </a:xfrm>
          <a:prstGeom prst="rect">
            <a:avLst/>
          </a:prstGeom>
        </p:spPr>
      </p:pic>
      <p:sp>
        <p:nvSpPr>
          <p:cNvPr id="3" name="标题 1"/>
          <p:cNvSpPr txBox="1">
            <a:spLocks/>
          </p:cNvSpPr>
          <p:nvPr/>
        </p:nvSpPr>
        <p:spPr>
          <a:xfrm>
            <a:off x="1371598" y="282633"/>
            <a:ext cx="9426633" cy="864523"/>
          </a:xfrm>
          <a:prstGeom prst="rect">
            <a:avLst/>
          </a:prstGeom>
        </p:spPr>
        <p:txBody>
          <a:bodyPr vert="horz" lIns="91440" tIns="45720" rIns="91440" bIns="45720" rtlCol="0" anchor="b">
            <a:norm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zh-CN" altLang="en-US" sz="4400" b="1" i="0" u="none" strike="noStrike" kern="1200" cap="none" spc="0" normalizeH="0" baseline="0" noProof="0" dirty="0">
              <a:ln>
                <a:noFill/>
              </a:ln>
              <a:solidFill>
                <a:schemeClr val="tx1"/>
              </a:solidFill>
              <a:effectLst/>
              <a:uLnTx/>
              <a:uFillTx/>
              <a:latin typeface="+mj-lt"/>
              <a:ea typeface="+mj-ea"/>
              <a:cs typeface="+mj-cs"/>
            </a:endParaRPr>
          </a:p>
        </p:txBody>
      </p:sp>
      <p:sp>
        <p:nvSpPr>
          <p:cNvPr id="4" name="内容占位符 2"/>
          <p:cNvSpPr txBox="1">
            <a:spLocks/>
          </p:cNvSpPr>
          <p:nvPr/>
        </p:nvSpPr>
        <p:spPr>
          <a:xfrm>
            <a:off x="872836" y="1385051"/>
            <a:ext cx="10497590" cy="5231880"/>
          </a:xfrm>
          <a:prstGeom prst="rect">
            <a:avLst/>
          </a:prstGeom>
        </p:spPr>
        <p:txBody>
          <a:bodyPr vert="horz" lIns="91440" tIns="45720" rIns="91440" bIns="45720" rtlCol="0">
            <a:normAutofit/>
          </a:bodyPr>
          <a:lstStyle/>
          <a:p>
            <a:pPr lvl="0" algn="just">
              <a:lnSpc>
                <a:spcPct val="90000"/>
              </a:lnSpc>
              <a:spcBef>
                <a:spcPts val="1000"/>
              </a:spcBef>
            </a:pPr>
            <a:r>
              <a:rPr lang="zh-CN" altLang="en-US" sz="2400" dirty="0" smtClean="0"/>
              <a:t>             </a:t>
            </a:r>
            <a:r>
              <a:rPr kumimoji="0" lang="en-US" altLang="zh-CN" sz="2400" b="0" i="0" u="none" strike="noStrike" kern="1200" cap="none" spc="0" normalizeH="0" baseline="0" noProof="0" dirty="0" smtClean="0">
                <a:ln>
                  <a:noFill/>
                </a:ln>
                <a:solidFill>
                  <a:schemeClr val="tx1"/>
                </a:solidFill>
                <a:effectLst/>
                <a:uLnTx/>
                <a:uFillTx/>
                <a:latin typeface="+mn-lt"/>
                <a:ea typeface="+mn-ea"/>
                <a:cs typeface="+mn-cs"/>
              </a:rPr>
              <a:t>              </a:t>
            </a:r>
            <a:endParaRPr kumimoji="0" lang="zh-CN" altLang="en-US" sz="2400" b="0" i="0" u="none" strike="noStrike" kern="1200" cap="none" spc="0" normalizeH="0" baseline="0" noProof="0" dirty="0">
              <a:ln>
                <a:noFill/>
              </a:ln>
              <a:solidFill>
                <a:schemeClr val="tx1"/>
              </a:solidFill>
              <a:effectLst/>
              <a:uLnTx/>
              <a:uFillTx/>
              <a:latin typeface="+mn-lt"/>
              <a:ea typeface="+mn-ea"/>
              <a:cs typeface="+mn-cs"/>
            </a:endParaRPr>
          </a:p>
        </p:txBody>
      </p:sp>
      <p:sp>
        <p:nvSpPr>
          <p:cNvPr id="5" name="Rectangle 3"/>
          <p:cNvSpPr>
            <a:spLocks noChangeArrowheads="1"/>
          </p:cNvSpPr>
          <p:nvPr/>
        </p:nvSpPr>
        <p:spPr bwMode="auto">
          <a:xfrm>
            <a:off x="1919288" y="289719"/>
            <a:ext cx="82296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lr>
                <a:schemeClr val="folHlink"/>
              </a:buClr>
              <a:buFont typeface="Wingdings" panose="05000000000000000000" pitchFamily="2" charset="2"/>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hlink"/>
              </a:buClr>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folHlink"/>
              </a:buClr>
              <a:buFont typeface="Wingdings" panose="05000000000000000000" pitchFamily="2" charset="2"/>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115000"/>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folHlink"/>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folHlink"/>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folHlink"/>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folHlink"/>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folHlink"/>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ClrTx/>
              <a:buFontTx/>
              <a:buNone/>
            </a:pPr>
            <a:r>
              <a:rPr lang="en-US" altLang="zh-CN" sz="4800" dirty="0">
                <a:solidFill>
                  <a:srgbClr val="0000FF"/>
                </a:solidFill>
                <a:latin typeface="黑体" panose="02010609060101010101" pitchFamily="49" charset="-122"/>
                <a:ea typeface="黑体" panose="02010609060101010101" pitchFamily="49" charset="-122"/>
              </a:rPr>
              <a:t>12.9</a:t>
            </a:r>
            <a:r>
              <a:rPr lang="zh-CN" altLang="en-US" sz="4800" dirty="0">
                <a:solidFill>
                  <a:srgbClr val="0000FF"/>
                </a:solidFill>
                <a:latin typeface="黑体" panose="02010609060101010101" pitchFamily="49" charset="-122"/>
                <a:ea typeface="黑体" panose="02010609060101010101" pitchFamily="49" charset="-122"/>
              </a:rPr>
              <a:t>燃烧爆炸事故</a:t>
            </a:r>
          </a:p>
        </p:txBody>
      </p:sp>
      <p:sp>
        <p:nvSpPr>
          <p:cNvPr id="6" name="Rectangle 2"/>
          <p:cNvSpPr txBox="1">
            <a:spLocks noRot="1" noChangeArrowheads="1"/>
          </p:cNvSpPr>
          <p:nvPr/>
        </p:nvSpPr>
        <p:spPr>
          <a:xfrm>
            <a:off x="838200" y="1828800"/>
            <a:ext cx="10313894" cy="452755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50000"/>
              </a:lnSpc>
              <a:buFont typeface="Wingdings" panose="05000000000000000000" pitchFamily="2" charset="2"/>
              <a:buNone/>
            </a:pPr>
            <a:r>
              <a:rPr lang="en-US" altLang="zh-CN" sz="3200" b="1" smtClean="0">
                <a:latin typeface="+mn-ea"/>
                <a:cs typeface="楷体_GB2312"/>
              </a:rPr>
              <a:t>      </a:t>
            </a:r>
            <a:r>
              <a:rPr lang="en-US" altLang="zh-CN" sz="3200" b="1" smtClean="0">
                <a:latin typeface="+mn-ea"/>
              </a:rPr>
              <a:t>2004</a:t>
            </a:r>
            <a:r>
              <a:rPr lang="zh-CN" altLang="en-US" sz="3200" b="1" smtClean="0">
                <a:latin typeface="+mn-ea"/>
              </a:rPr>
              <a:t>年</a:t>
            </a:r>
            <a:r>
              <a:rPr lang="en-US" altLang="zh-CN" sz="3200" b="1" smtClean="0">
                <a:latin typeface="+mn-ea"/>
              </a:rPr>
              <a:t>12</a:t>
            </a:r>
            <a:r>
              <a:rPr lang="zh-CN" altLang="en-US" sz="3200" b="1" smtClean="0">
                <a:latin typeface="+mn-ea"/>
              </a:rPr>
              <a:t>月</a:t>
            </a:r>
            <a:r>
              <a:rPr lang="en-US" altLang="zh-CN" sz="3200" b="1" smtClean="0">
                <a:latin typeface="+mn-ea"/>
              </a:rPr>
              <a:t>9</a:t>
            </a:r>
            <a:r>
              <a:rPr lang="zh-CN" altLang="en-US" sz="3200" b="1" smtClean="0">
                <a:latin typeface="+mn-ea"/>
              </a:rPr>
              <a:t>日</a:t>
            </a:r>
            <a:r>
              <a:rPr lang="en-US" altLang="zh-CN" sz="3200" b="1" smtClean="0">
                <a:latin typeface="+mn-ea"/>
              </a:rPr>
              <a:t>20</a:t>
            </a:r>
            <a:r>
              <a:rPr lang="zh-CN" altLang="en-US" sz="3200" b="1" smtClean="0">
                <a:latin typeface="+mn-ea"/>
              </a:rPr>
              <a:t>时</a:t>
            </a:r>
            <a:r>
              <a:rPr lang="en-US" altLang="zh-CN" sz="3200" b="1" smtClean="0">
                <a:latin typeface="+mn-ea"/>
              </a:rPr>
              <a:t>30</a:t>
            </a:r>
            <a:r>
              <a:rPr lang="zh-CN" altLang="en-US" sz="3200" b="1" smtClean="0">
                <a:latin typeface="+mn-ea"/>
              </a:rPr>
              <a:t>分，某危险货物站发生一起化学品</a:t>
            </a:r>
            <a:r>
              <a:rPr lang="zh-CN" altLang="en-US" sz="3200" b="1" smtClean="0">
                <a:solidFill>
                  <a:srgbClr val="FF3300"/>
                </a:solidFill>
                <a:latin typeface="+mn-ea"/>
              </a:rPr>
              <a:t>爆炸</a:t>
            </a:r>
            <a:r>
              <a:rPr lang="zh-CN" altLang="en-US" sz="3200" b="1" smtClean="0">
                <a:latin typeface="+mn-ea"/>
              </a:rPr>
              <a:t>事故 。死亡</a:t>
            </a:r>
            <a:r>
              <a:rPr lang="en-US" altLang="zh-CN" sz="3200" b="1" smtClean="0">
                <a:latin typeface="+mn-ea"/>
              </a:rPr>
              <a:t>1</a:t>
            </a:r>
            <a:r>
              <a:rPr lang="zh-CN" altLang="en-US" sz="3200" b="1" smtClean="0">
                <a:latin typeface="+mn-ea"/>
              </a:rPr>
              <a:t>人，损失数百万元 。</a:t>
            </a:r>
          </a:p>
          <a:p>
            <a:pPr algn="just">
              <a:lnSpc>
                <a:spcPct val="150000"/>
              </a:lnSpc>
              <a:buFont typeface="Wingdings" panose="05000000000000000000" pitchFamily="2" charset="2"/>
              <a:buNone/>
            </a:pPr>
            <a:r>
              <a:rPr lang="zh-CN" altLang="en-US" sz="3200" b="1" smtClean="0">
                <a:latin typeface="+mn-ea"/>
              </a:rPr>
              <a:t>     因周边存放了大量的危险物品，如扑救不及时、措施不得当，后果不堪设想。将会是</a:t>
            </a:r>
            <a:r>
              <a:rPr lang="en-US" altLang="zh-CN" sz="3200" b="1" smtClean="0">
                <a:latin typeface="+mn-ea"/>
              </a:rPr>
              <a:t>04</a:t>
            </a:r>
            <a:r>
              <a:rPr lang="zh-CN" altLang="en-US" sz="3200" b="1" smtClean="0">
                <a:latin typeface="+mn-ea"/>
              </a:rPr>
              <a:t>年长沙版的“天津港”事故。甚至经济损失会超过“天津港”。</a:t>
            </a:r>
            <a:endParaRPr lang="zh-CN" altLang="en-US" sz="3200" b="1" dirty="0">
              <a:latin typeface="+mn-ea"/>
            </a:endParaRPr>
          </a:p>
        </p:txBody>
      </p:sp>
    </p:spTree>
    <p:extLst>
      <p:ext uri="{BB962C8B-B14F-4D97-AF65-F5344CB8AC3E}">
        <p14:creationId xmlns:p14="http://schemas.microsoft.com/office/powerpoint/2010/main" val="2211384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6">
                                            <p:txEl>
                                              <p:pRg st="0" end="0"/>
                                            </p:txEl>
                                          </p:spTgt>
                                        </p:tgtEl>
                                        <p:attrNameLst>
                                          <p:attrName>style.visibility</p:attrName>
                                        </p:attrNameLst>
                                      </p:cBhvr>
                                      <p:to>
                                        <p:strVal val="visible"/>
                                      </p:to>
                                    </p:set>
                                    <p:anim calcmode="discrete" valueType="clr">
                                      <p:cBhvr override="childStyle">
                                        <p:cTn id="7" dur="80"/>
                                        <p:tgtEl>
                                          <p:spTgt spid="6">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6">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6">
                                            <p:txEl>
                                              <p:pRg st="0" end="0"/>
                                            </p:txEl>
                                          </p:spTgt>
                                        </p:tgtEl>
                                        <p:attrNameLst>
                                          <p:attrName>fill.type</p:attrName>
                                        </p:attrNameLst>
                                      </p:cBhvr>
                                      <p:to>
                                        <p:strVal val="solid"/>
                                      </p:to>
                                    </p:set>
                                  </p:childTnLst>
                                </p:cTn>
                              </p:par>
                            </p:childTnLst>
                          </p:cTn>
                        </p:par>
                        <p:par>
                          <p:cTn id="10" fill="hold">
                            <p:stCondLst>
                              <p:cond delay="1920"/>
                            </p:stCondLst>
                            <p:childTnLst>
                              <p:par>
                                <p:cTn id="11" presetID="27" presetClass="entr" presetSubtype="0" fill="hold" grpId="0" nodeType="afterEffect">
                                  <p:stCondLst>
                                    <p:cond delay="0"/>
                                  </p:stCondLst>
                                  <p:iterate type="lt">
                                    <p:tmPct val="50000"/>
                                  </p:iterate>
                                  <p:childTnLst>
                                    <p:set>
                                      <p:cBhvr>
                                        <p:cTn id="12" dur="1" fill="hold">
                                          <p:stCondLst>
                                            <p:cond delay="0"/>
                                          </p:stCondLst>
                                        </p:cTn>
                                        <p:tgtEl>
                                          <p:spTgt spid="6">
                                            <p:txEl>
                                              <p:pRg st="1" end="1"/>
                                            </p:txEl>
                                          </p:spTgt>
                                        </p:tgtEl>
                                        <p:attrNameLst>
                                          <p:attrName>style.visibility</p:attrName>
                                        </p:attrNameLst>
                                      </p:cBhvr>
                                      <p:to>
                                        <p:strVal val="visible"/>
                                      </p:to>
                                    </p:set>
                                    <p:anim calcmode="discrete" valueType="clr">
                                      <p:cBhvr override="childStyle">
                                        <p:cTn id="13" dur="80"/>
                                        <p:tgtEl>
                                          <p:spTgt spid="6">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6">
                                            <p:txEl>
                                              <p:pRg st="1" end="1"/>
                                            </p:txEl>
                                          </p:spTgt>
                                        </p:tgtEl>
                                        <p:attrNameLst>
                                          <p:attrName>fillcolor</p:attrName>
                                        </p:attrNameLst>
                                      </p:cBhvr>
                                      <p:tavLst>
                                        <p:tav tm="0">
                                          <p:val>
                                            <p:clrVal>
                                              <a:schemeClr val="accent2"/>
                                            </p:clrVal>
                                          </p:val>
                                        </p:tav>
                                        <p:tav tm="50000">
                                          <p:val>
                                            <p:clrVal>
                                              <a:schemeClr val="hlink"/>
                                            </p:clrVal>
                                          </p:val>
                                        </p:tav>
                                      </p:tavLst>
                                    </p:anim>
                                    <p:set>
                                      <p:cBhvr>
                                        <p:cTn id="15" dur="80"/>
                                        <p:tgtEl>
                                          <p:spTgt spid="6">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3434" cy="6858000"/>
          </a:xfrm>
          <a:prstGeom prst="rect">
            <a:avLst/>
          </a:prstGeom>
        </p:spPr>
      </p:pic>
      <p:sp>
        <p:nvSpPr>
          <p:cNvPr id="3" name="标题 1"/>
          <p:cNvSpPr txBox="1">
            <a:spLocks/>
          </p:cNvSpPr>
          <p:nvPr/>
        </p:nvSpPr>
        <p:spPr>
          <a:xfrm>
            <a:off x="1371598" y="282633"/>
            <a:ext cx="9426633" cy="864523"/>
          </a:xfrm>
          <a:prstGeom prst="rect">
            <a:avLst/>
          </a:prstGeom>
        </p:spPr>
        <p:txBody>
          <a:bodyPr vert="horz" lIns="91440" tIns="45720" rIns="91440" bIns="45720" rtlCol="0" anchor="b">
            <a:norm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zh-CN" altLang="en-US" sz="4400" b="1" i="0" u="none" strike="noStrike" kern="1200" cap="none" spc="0" normalizeH="0" baseline="0" noProof="0" dirty="0">
              <a:ln>
                <a:noFill/>
              </a:ln>
              <a:solidFill>
                <a:schemeClr val="tx1"/>
              </a:solidFill>
              <a:effectLst/>
              <a:uLnTx/>
              <a:uFillTx/>
              <a:latin typeface="+mj-lt"/>
              <a:ea typeface="+mj-ea"/>
              <a:cs typeface="+mj-cs"/>
            </a:endParaRPr>
          </a:p>
        </p:txBody>
      </p:sp>
      <p:sp>
        <p:nvSpPr>
          <p:cNvPr id="4" name="内容占位符 2"/>
          <p:cNvSpPr txBox="1">
            <a:spLocks/>
          </p:cNvSpPr>
          <p:nvPr/>
        </p:nvSpPr>
        <p:spPr>
          <a:xfrm>
            <a:off x="872836" y="1385051"/>
            <a:ext cx="10497590" cy="5231880"/>
          </a:xfrm>
          <a:prstGeom prst="rect">
            <a:avLst/>
          </a:prstGeom>
        </p:spPr>
        <p:txBody>
          <a:bodyPr vert="horz" lIns="91440" tIns="45720" rIns="91440" bIns="45720" rtlCol="0">
            <a:normAutofit/>
          </a:bodyPr>
          <a:lstStyle/>
          <a:p>
            <a:pPr lvl="0" algn="just">
              <a:lnSpc>
                <a:spcPct val="90000"/>
              </a:lnSpc>
              <a:spcBef>
                <a:spcPts val="1000"/>
              </a:spcBef>
            </a:pPr>
            <a:r>
              <a:rPr lang="zh-CN" altLang="en-US" sz="2400" dirty="0" smtClean="0"/>
              <a:t>             </a:t>
            </a:r>
            <a:r>
              <a:rPr kumimoji="0" lang="en-US" altLang="zh-CN" sz="2400" b="0" i="0" u="none" strike="noStrike" kern="1200" cap="none" spc="0" normalizeH="0" baseline="0" noProof="0" dirty="0" smtClean="0">
                <a:ln>
                  <a:noFill/>
                </a:ln>
                <a:solidFill>
                  <a:schemeClr val="tx1"/>
                </a:solidFill>
                <a:effectLst/>
                <a:uLnTx/>
                <a:uFillTx/>
                <a:latin typeface="+mn-lt"/>
                <a:ea typeface="+mn-ea"/>
                <a:cs typeface="+mn-cs"/>
              </a:rPr>
              <a:t>              </a:t>
            </a:r>
            <a:endParaRPr kumimoji="0" lang="zh-CN" altLang="en-US" sz="2400" b="0" i="0" u="none" strike="noStrike" kern="1200" cap="none" spc="0" normalizeH="0" baseline="0" noProof="0" dirty="0">
              <a:ln>
                <a:noFill/>
              </a:ln>
              <a:solidFill>
                <a:schemeClr val="tx1"/>
              </a:solidFill>
              <a:effectLst/>
              <a:uLnTx/>
              <a:uFillTx/>
              <a:latin typeface="+mn-lt"/>
              <a:ea typeface="+mn-ea"/>
              <a:cs typeface="+mn-cs"/>
            </a:endParaRPr>
          </a:p>
        </p:txBody>
      </p:sp>
      <p:sp>
        <p:nvSpPr>
          <p:cNvPr id="5" name="Rectangle 2"/>
          <p:cNvSpPr>
            <a:spLocks noChangeArrowheads="1"/>
          </p:cNvSpPr>
          <p:nvPr/>
        </p:nvSpPr>
        <p:spPr bwMode="auto">
          <a:xfrm>
            <a:off x="3581400" y="364333"/>
            <a:ext cx="5723965" cy="952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lr>
                <a:schemeClr val="folHlink"/>
              </a:buClr>
              <a:buFont typeface="Wingdings" panose="05000000000000000000" pitchFamily="2" charset="2"/>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hlink"/>
              </a:buClr>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folHlink"/>
              </a:buClr>
              <a:buFont typeface="Wingdings" panose="05000000000000000000" pitchFamily="2" charset="2"/>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115000"/>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folHlink"/>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folHlink"/>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folHlink"/>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folHlink"/>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folHlink"/>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ClrTx/>
              <a:buFontTx/>
              <a:buNone/>
            </a:pPr>
            <a:r>
              <a:rPr lang="zh-CN" altLang="en-US" sz="4800" dirty="0">
                <a:solidFill>
                  <a:srgbClr val="0000FF"/>
                </a:solidFill>
                <a:latin typeface="黑体" panose="02010609060101010101" pitchFamily="49" charset="-122"/>
                <a:ea typeface="黑体" panose="02010609060101010101" pitchFamily="49" charset="-122"/>
              </a:rPr>
              <a:t>事故单位的基本情况</a:t>
            </a:r>
            <a:r>
              <a:rPr lang="zh-CN" altLang="en-US" sz="4800" dirty="0">
                <a:solidFill>
                  <a:schemeClr val="tx2"/>
                </a:solidFill>
                <a:latin typeface="黑体" panose="02010609060101010101" pitchFamily="49" charset="-122"/>
                <a:ea typeface="黑体" panose="02010609060101010101" pitchFamily="49" charset="-122"/>
              </a:rPr>
              <a:t> </a:t>
            </a:r>
          </a:p>
        </p:txBody>
      </p:sp>
      <p:sp>
        <p:nvSpPr>
          <p:cNvPr id="6" name="Rectangle 4"/>
          <p:cNvSpPr>
            <a:spLocks noChangeArrowheads="1"/>
          </p:cNvSpPr>
          <p:nvPr/>
        </p:nvSpPr>
        <p:spPr bwMode="auto">
          <a:xfrm>
            <a:off x="1129554" y="1528762"/>
            <a:ext cx="9932893" cy="501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folHlink"/>
              </a:buClr>
              <a:buFont typeface="Wingdings" panose="05000000000000000000" pitchFamily="2" charset="2"/>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hlink"/>
              </a:buClr>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folHlink"/>
              </a:buClr>
              <a:buFont typeface="Wingdings" panose="05000000000000000000" pitchFamily="2" charset="2"/>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115000"/>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folHlink"/>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folHlink"/>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folHlink"/>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folHlink"/>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folHlink"/>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9pPr>
          </a:lstStyle>
          <a:p>
            <a:pPr algn="just" eaLnBrk="1" hangingPunct="1">
              <a:lnSpc>
                <a:spcPct val="130000"/>
              </a:lnSpc>
              <a:buFont typeface="Wingdings" panose="05000000000000000000" pitchFamily="2" charset="2"/>
              <a:buNone/>
            </a:pPr>
            <a:r>
              <a:rPr lang="en-US" altLang="zh-CN" sz="2400" dirty="0">
                <a:latin typeface="宋体" panose="02010600030101010101" pitchFamily="2" charset="-122"/>
              </a:rPr>
              <a:t>        </a:t>
            </a:r>
            <a:r>
              <a:rPr lang="en-US" altLang="zh-CN" dirty="0">
                <a:latin typeface="宋体" panose="02010600030101010101" pitchFamily="2" charset="-122"/>
              </a:rPr>
              <a:t>1</a:t>
            </a:r>
            <a:r>
              <a:rPr lang="zh-CN" altLang="en-US" dirty="0">
                <a:latin typeface="宋体" panose="02010600030101010101" pitchFamily="2" charset="-122"/>
              </a:rPr>
              <a:t>、该货运站始建于</a:t>
            </a:r>
            <a:r>
              <a:rPr lang="en-US" altLang="zh-CN" dirty="0">
                <a:latin typeface="宋体" panose="02010600030101010101" pitchFamily="2" charset="-122"/>
              </a:rPr>
              <a:t>50</a:t>
            </a:r>
            <a:r>
              <a:rPr lang="zh-CN" altLang="en-US" dirty="0">
                <a:latin typeface="宋体" panose="02010600030101010101" pitchFamily="2" charset="-122"/>
              </a:rPr>
              <a:t>年代，承担着全市危险货物的铁路运输，已安全运行了半个世纪。</a:t>
            </a:r>
          </a:p>
          <a:p>
            <a:pPr algn="just" eaLnBrk="1" hangingPunct="1">
              <a:lnSpc>
                <a:spcPct val="130000"/>
              </a:lnSpc>
              <a:buFont typeface="Wingdings" panose="05000000000000000000" pitchFamily="2" charset="2"/>
              <a:buNone/>
            </a:pPr>
            <a:r>
              <a:rPr lang="zh-CN" altLang="en-US" dirty="0">
                <a:latin typeface="宋体" panose="02010600030101010101" pitchFamily="2" charset="-122"/>
              </a:rPr>
              <a:t>      </a:t>
            </a:r>
            <a:r>
              <a:rPr lang="en-US" altLang="zh-CN" dirty="0">
                <a:latin typeface="宋体" panose="02010600030101010101" pitchFamily="2" charset="-122"/>
              </a:rPr>
              <a:t>2</a:t>
            </a:r>
            <a:r>
              <a:rPr lang="zh-CN" altLang="en-US" dirty="0">
                <a:latin typeface="宋体" panose="02010600030101010101" pitchFamily="2" charset="-122"/>
              </a:rPr>
              <a:t>、该站储存了大量的易燃液体、易燃气体、易爆物品。</a:t>
            </a:r>
          </a:p>
          <a:p>
            <a:pPr algn="just" eaLnBrk="1" hangingPunct="1">
              <a:lnSpc>
                <a:spcPct val="130000"/>
              </a:lnSpc>
              <a:buFont typeface="Wingdings" panose="05000000000000000000" pitchFamily="2" charset="2"/>
              <a:buNone/>
            </a:pPr>
            <a:r>
              <a:rPr lang="zh-CN" altLang="en-US" dirty="0">
                <a:latin typeface="宋体" panose="02010600030101010101" pitchFamily="2" charset="-122"/>
              </a:rPr>
              <a:t>      </a:t>
            </a:r>
            <a:r>
              <a:rPr lang="en-US" altLang="zh-CN" dirty="0">
                <a:latin typeface="宋体" panose="02010600030101010101" pitchFamily="2" charset="-122"/>
              </a:rPr>
              <a:t>3</a:t>
            </a:r>
            <a:r>
              <a:rPr lang="zh-CN" altLang="en-US" dirty="0">
                <a:latin typeface="宋体" panose="02010600030101010101" pitchFamily="2" charset="-122"/>
              </a:rPr>
              <a:t>、该站有严格的岗位责任制和精准地监控设备。</a:t>
            </a:r>
          </a:p>
          <a:p>
            <a:pPr algn="just" eaLnBrk="1" hangingPunct="1">
              <a:lnSpc>
                <a:spcPct val="130000"/>
              </a:lnSpc>
              <a:buFont typeface="Wingdings" panose="05000000000000000000" pitchFamily="2" charset="2"/>
              <a:buNone/>
            </a:pPr>
            <a:r>
              <a:rPr lang="zh-CN" altLang="en-US" dirty="0">
                <a:latin typeface="宋体" panose="02010600030101010101" pitchFamily="2" charset="-122"/>
              </a:rPr>
              <a:t>      </a:t>
            </a:r>
            <a:r>
              <a:rPr lang="en-US" altLang="zh-CN" dirty="0">
                <a:latin typeface="宋体" panose="02010600030101010101" pitchFamily="2" charset="-122"/>
              </a:rPr>
              <a:t>4</a:t>
            </a:r>
            <a:r>
              <a:rPr lang="zh-CN" altLang="en-US" dirty="0">
                <a:latin typeface="宋体" panose="02010600030101010101" pitchFamily="2" charset="-122"/>
              </a:rPr>
              <a:t>、发生事故当天，湘府路施工现场正在推土，并有十几名民工在施工现场。</a:t>
            </a:r>
          </a:p>
        </p:txBody>
      </p:sp>
      <p:pic>
        <p:nvPicPr>
          <p:cNvPr id="7" name="Picture 3" descr="j021295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83037" y="5467581"/>
            <a:ext cx="1830387"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7063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6"/>
                                        </p:tgtEl>
                                        <p:attrNameLst>
                                          <p:attrName>style.visibility</p:attrName>
                                        </p:attrNameLst>
                                      </p:cBhvr>
                                      <p:to>
                                        <p:strVal val="visible"/>
                                      </p:to>
                                    </p:set>
                                    <p:anim calcmode="discrete" valueType="clr">
                                      <p:cBhvr override="childStyle">
                                        <p:cTn id="7"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6"/>
                                        </p:tgtEl>
                                        <p:attrNameLst>
                                          <p:attrName>fillcolor</p:attrName>
                                        </p:attrNameLst>
                                      </p:cBhvr>
                                      <p:tavLst>
                                        <p:tav tm="0">
                                          <p:val>
                                            <p:clrVal>
                                              <a:schemeClr val="accent2"/>
                                            </p:clrVal>
                                          </p:val>
                                        </p:tav>
                                        <p:tav tm="50000">
                                          <p:val>
                                            <p:clrVal>
                                              <a:schemeClr val="hlink"/>
                                            </p:clrVal>
                                          </p:val>
                                        </p:tav>
                                      </p:tavLst>
                                    </p:anim>
                                    <p:set>
                                      <p:cBhvr>
                                        <p:cTn id="9" dur="80"/>
                                        <p:tgtEl>
                                          <p:spTgt spid="6"/>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35" presetClass="path" presetSubtype="0" accel="50000" decel="50000" fill="hold" nodeType="clickEffect">
                                  <p:stCondLst>
                                    <p:cond delay="0"/>
                                  </p:stCondLst>
                                  <p:childTnLst>
                                    <p:animMotion origin="layout" path="M 3.61111E-6 -3.00578E-6 L -0.80139 0.00023 " pathEditMode="relative" rAng="0" ptsTypes="AA">
                                      <p:cBhvr>
                                        <p:cTn id="13" dur="3000" fill="hold"/>
                                        <p:tgtEl>
                                          <p:spTgt spid="7"/>
                                        </p:tgtEl>
                                        <p:attrNameLst>
                                          <p:attrName>ppt_x</p:attrName>
                                          <p:attrName>ppt_y</p:attrName>
                                        </p:attrNameLst>
                                      </p:cBhvr>
                                      <p:rCtr x="-4006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3434" cy="6858000"/>
          </a:xfrm>
          <a:prstGeom prst="rect">
            <a:avLst/>
          </a:prstGeom>
        </p:spPr>
      </p:pic>
      <p:sp>
        <p:nvSpPr>
          <p:cNvPr id="3" name="标题 1"/>
          <p:cNvSpPr txBox="1">
            <a:spLocks/>
          </p:cNvSpPr>
          <p:nvPr/>
        </p:nvSpPr>
        <p:spPr>
          <a:xfrm>
            <a:off x="1371598" y="282633"/>
            <a:ext cx="9426633" cy="864523"/>
          </a:xfrm>
          <a:prstGeom prst="rect">
            <a:avLst/>
          </a:prstGeom>
        </p:spPr>
        <p:txBody>
          <a:bodyPr vert="horz" lIns="91440" tIns="45720" rIns="91440" bIns="45720" rtlCol="0" anchor="b">
            <a:norm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zh-CN" altLang="en-US" sz="4400" b="1" i="0" u="none" strike="noStrike" kern="1200" cap="none" spc="0" normalizeH="0" baseline="0" noProof="0" dirty="0">
              <a:ln>
                <a:noFill/>
              </a:ln>
              <a:solidFill>
                <a:schemeClr val="tx1"/>
              </a:solidFill>
              <a:effectLst/>
              <a:uLnTx/>
              <a:uFillTx/>
              <a:latin typeface="+mj-lt"/>
              <a:ea typeface="+mj-ea"/>
              <a:cs typeface="+mj-cs"/>
            </a:endParaRPr>
          </a:p>
        </p:txBody>
      </p:sp>
      <p:sp>
        <p:nvSpPr>
          <p:cNvPr id="4" name="内容占位符 2"/>
          <p:cNvSpPr txBox="1">
            <a:spLocks/>
          </p:cNvSpPr>
          <p:nvPr/>
        </p:nvSpPr>
        <p:spPr>
          <a:xfrm>
            <a:off x="872836" y="1385051"/>
            <a:ext cx="10497590" cy="5231880"/>
          </a:xfrm>
          <a:prstGeom prst="rect">
            <a:avLst/>
          </a:prstGeom>
        </p:spPr>
        <p:txBody>
          <a:bodyPr vert="horz" lIns="91440" tIns="45720" rIns="91440" bIns="45720" rtlCol="0">
            <a:normAutofit/>
          </a:bodyPr>
          <a:lstStyle/>
          <a:p>
            <a:pPr lvl="0" algn="just">
              <a:lnSpc>
                <a:spcPct val="90000"/>
              </a:lnSpc>
              <a:spcBef>
                <a:spcPts val="1000"/>
              </a:spcBef>
            </a:pPr>
            <a:r>
              <a:rPr lang="zh-CN" altLang="en-US" sz="2400" dirty="0" smtClean="0"/>
              <a:t>             </a:t>
            </a:r>
            <a:r>
              <a:rPr kumimoji="0" lang="en-US" altLang="zh-CN" sz="2400" b="0" i="0" u="none" strike="noStrike" kern="1200" cap="none" spc="0" normalizeH="0" baseline="0" noProof="0" dirty="0" smtClean="0">
                <a:ln>
                  <a:noFill/>
                </a:ln>
                <a:solidFill>
                  <a:schemeClr val="tx1"/>
                </a:solidFill>
                <a:effectLst/>
                <a:uLnTx/>
                <a:uFillTx/>
                <a:latin typeface="+mn-lt"/>
                <a:ea typeface="+mn-ea"/>
                <a:cs typeface="+mn-cs"/>
              </a:rPr>
              <a:t>              </a:t>
            </a:r>
            <a:endParaRPr kumimoji="0" lang="zh-CN" altLang="en-US" sz="2400" b="0" i="0" u="none" strike="noStrike" kern="1200" cap="none" spc="0" normalizeH="0" baseline="0" noProof="0" dirty="0">
              <a:ln>
                <a:noFill/>
              </a:ln>
              <a:solidFill>
                <a:schemeClr val="tx1"/>
              </a:solidFill>
              <a:effectLst/>
              <a:uLnTx/>
              <a:uFillTx/>
              <a:latin typeface="+mn-lt"/>
              <a:ea typeface="+mn-ea"/>
              <a:cs typeface="+mn-cs"/>
            </a:endParaRPr>
          </a:p>
        </p:txBody>
      </p:sp>
      <p:sp>
        <p:nvSpPr>
          <p:cNvPr id="5" name="Rectangle 2"/>
          <p:cNvSpPr>
            <a:spLocks noChangeArrowheads="1"/>
          </p:cNvSpPr>
          <p:nvPr/>
        </p:nvSpPr>
        <p:spPr bwMode="auto">
          <a:xfrm>
            <a:off x="7570788" y="0"/>
            <a:ext cx="3097212" cy="668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lr>
                <a:schemeClr val="folHlink"/>
              </a:buClr>
              <a:buFont typeface="Wingdings" panose="05000000000000000000" pitchFamily="2" charset="2"/>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hlink"/>
              </a:buClr>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folHlink"/>
              </a:buClr>
              <a:buFont typeface="Wingdings" panose="05000000000000000000" pitchFamily="2" charset="2"/>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115000"/>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folHlink"/>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folHlink"/>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folHlink"/>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folHlink"/>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folHlink"/>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ClrTx/>
              <a:buFontTx/>
              <a:buNone/>
            </a:pPr>
            <a:r>
              <a:rPr lang="zh-CN" altLang="en-US" sz="3600" dirty="0">
                <a:solidFill>
                  <a:srgbClr val="0000FF"/>
                </a:solidFill>
                <a:latin typeface="Arial Black" panose="020B0A04020102020204" pitchFamily="34" charset="0"/>
                <a:ea typeface="黑体" panose="02010609060101010101" pitchFamily="49" charset="-122"/>
              </a:rPr>
              <a:t>事故发生经过</a:t>
            </a:r>
            <a:r>
              <a:rPr lang="zh-CN" altLang="en-US" sz="4000" dirty="0">
                <a:solidFill>
                  <a:schemeClr val="tx2"/>
                </a:solidFill>
              </a:rPr>
              <a:t> </a:t>
            </a:r>
          </a:p>
        </p:txBody>
      </p:sp>
      <p:sp>
        <p:nvSpPr>
          <p:cNvPr id="6" name="Rectangle 3"/>
          <p:cNvSpPr>
            <a:spLocks noChangeArrowheads="1"/>
          </p:cNvSpPr>
          <p:nvPr/>
        </p:nvSpPr>
        <p:spPr bwMode="auto">
          <a:xfrm>
            <a:off x="2927351" y="765175"/>
            <a:ext cx="6592887" cy="8636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rIns="0"/>
          <a:lstStyle>
            <a:lvl1pPr marL="342900" indent="-342900">
              <a:spcBef>
                <a:spcPct val="20000"/>
              </a:spcBef>
              <a:buClr>
                <a:schemeClr val="folHlink"/>
              </a:buClr>
              <a:buFont typeface="Wingdings" panose="05000000000000000000" pitchFamily="2" charset="2"/>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hlink"/>
              </a:buClr>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folHlink"/>
              </a:buClr>
              <a:buFont typeface="Wingdings" panose="05000000000000000000" pitchFamily="2" charset="2"/>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115000"/>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folHlink"/>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folHlink"/>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folHlink"/>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folHlink"/>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folHlink"/>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9pPr>
          </a:lstStyle>
          <a:p>
            <a:pPr eaLnBrk="1" hangingPunct="1">
              <a:lnSpc>
                <a:spcPct val="150000"/>
              </a:lnSpc>
              <a:buFont typeface="Wingdings" panose="05000000000000000000" pitchFamily="2" charset="2"/>
              <a:buNone/>
            </a:pPr>
            <a:r>
              <a:rPr lang="en-US" altLang="zh-CN" sz="2400" dirty="0">
                <a:latin typeface="楷体_GB2312"/>
                <a:ea typeface="楷体_GB2312"/>
                <a:cs typeface="楷体_GB2312"/>
              </a:rPr>
              <a:t> </a:t>
            </a:r>
            <a:r>
              <a:rPr lang="zh-CN" altLang="en-US" dirty="0">
                <a:latin typeface="楷体_GB2312"/>
                <a:ea typeface="楷体_GB2312"/>
                <a:cs typeface="楷体_GB2312"/>
              </a:rPr>
              <a:t>值班人员发现气体监测仪全部报警！</a:t>
            </a:r>
          </a:p>
        </p:txBody>
      </p:sp>
      <p:pic>
        <p:nvPicPr>
          <p:cNvPr id="7" name="Picture 5" descr="j019581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1" y="260350"/>
            <a:ext cx="1611313"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4"/>
          <p:cNvSpPr>
            <a:spLocks noChangeArrowheads="1"/>
          </p:cNvSpPr>
          <p:nvPr/>
        </p:nvSpPr>
        <p:spPr bwMode="auto">
          <a:xfrm>
            <a:off x="2856707" y="2041715"/>
            <a:ext cx="8351837" cy="72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rIns="0"/>
          <a:lstStyle>
            <a:lvl1pPr marL="342900" indent="-342900">
              <a:spcBef>
                <a:spcPct val="20000"/>
              </a:spcBef>
              <a:buClr>
                <a:schemeClr val="folHlink"/>
              </a:buClr>
              <a:buFont typeface="Wingdings" panose="05000000000000000000" pitchFamily="2" charset="2"/>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hlink"/>
              </a:buClr>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folHlink"/>
              </a:buClr>
              <a:buFont typeface="Wingdings" panose="05000000000000000000" pitchFamily="2" charset="2"/>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115000"/>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folHlink"/>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folHlink"/>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folHlink"/>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folHlink"/>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folHlink"/>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9pPr>
          </a:lstStyle>
          <a:p>
            <a:pPr eaLnBrk="1" hangingPunct="1">
              <a:lnSpc>
                <a:spcPct val="150000"/>
              </a:lnSpc>
              <a:buFont typeface="Wingdings" panose="05000000000000000000" pitchFamily="2" charset="2"/>
              <a:buNone/>
            </a:pPr>
            <a:r>
              <a:rPr lang="zh-CN" altLang="en-US" dirty="0">
                <a:latin typeface="楷体_GB2312"/>
                <a:ea typeface="楷体_GB2312"/>
                <a:cs typeface="楷体_GB2312"/>
              </a:rPr>
              <a:t>值班人员检测监控仪器运转正常，确认气体泄漏事故发生！</a:t>
            </a:r>
          </a:p>
        </p:txBody>
      </p:sp>
      <p:pic>
        <p:nvPicPr>
          <p:cNvPr id="9" name="Picture 6" descr="j019954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0" y="2205038"/>
            <a:ext cx="1339850" cy="143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7"/>
          <p:cNvSpPr>
            <a:spLocks noChangeArrowheads="1"/>
          </p:cNvSpPr>
          <p:nvPr/>
        </p:nvSpPr>
        <p:spPr bwMode="auto">
          <a:xfrm>
            <a:off x="2927351" y="3561459"/>
            <a:ext cx="7406809" cy="7582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rIns="0"/>
          <a:lstStyle>
            <a:lvl1pPr marL="342900" indent="-342900">
              <a:spcBef>
                <a:spcPct val="20000"/>
              </a:spcBef>
              <a:buClr>
                <a:schemeClr val="folHlink"/>
              </a:buClr>
              <a:buFont typeface="Wingdings" panose="05000000000000000000" pitchFamily="2" charset="2"/>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hlink"/>
              </a:buClr>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folHlink"/>
              </a:buClr>
              <a:buFont typeface="Wingdings" panose="05000000000000000000" pitchFamily="2" charset="2"/>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115000"/>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folHlink"/>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folHlink"/>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folHlink"/>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folHlink"/>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folHlink"/>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9pPr>
          </a:lstStyle>
          <a:p>
            <a:pPr eaLnBrk="1" hangingPunct="1">
              <a:lnSpc>
                <a:spcPct val="150000"/>
              </a:lnSpc>
              <a:buFont typeface="Wingdings" panose="05000000000000000000" pitchFamily="2" charset="2"/>
              <a:buNone/>
            </a:pPr>
            <a:r>
              <a:rPr lang="zh-CN" altLang="en-US" dirty="0">
                <a:latin typeface="楷体_GB2312"/>
                <a:ea typeface="楷体_GB2312"/>
                <a:cs typeface="楷体_GB2312"/>
              </a:rPr>
              <a:t>采取正确措失报警，并组织附近人员撤离！</a:t>
            </a:r>
          </a:p>
        </p:txBody>
      </p:sp>
      <p:pic>
        <p:nvPicPr>
          <p:cNvPr id="11" name="Picture 11" descr="j033226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634663" y="3254470"/>
            <a:ext cx="1147762" cy="1296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8"/>
          <p:cNvSpPr>
            <a:spLocks noChangeArrowheads="1"/>
          </p:cNvSpPr>
          <p:nvPr/>
        </p:nvSpPr>
        <p:spPr bwMode="auto">
          <a:xfrm>
            <a:off x="5087939" y="4652964"/>
            <a:ext cx="2482849" cy="1035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rIns="0"/>
          <a:lstStyle>
            <a:lvl1pPr marL="342900" indent="-342900">
              <a:spcBef>
                <a:spcPct val="20000"/>
              </a:spcBef>
              <a:buClr>
                <a:schemeClr val="folHlink"/>
              </a:buClr>
              <a:buFont typeface="Wingdings" panose="05000000000000000000" pitchFamily="2" charset="2"/>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hlink"/>
              </a:buClr>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folHlink"/>
              </a:buClr>
              <a:buFont typeface="Wingdings" panose="05000000000000000000" pitchFamily="2" charset="2"/>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115000"/>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folHlink"/>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folHlink"/>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folHlink"/>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folHlink"/>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folHlink"/>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9pPr>
          </a:lstStyle>
          <a:p>
            <a:pPr eaLnBrk="1" hangingPunct="1">
              <a:lnSpc>
                <a:spcPct val="150000"/>
              </a:lnSpc>
              <a:buFont typeface="Wingdings" panose="05000000000000000000" pitchFamily="2" charset="2"/>
              <a:buNone/>
            </a:pPr>
            <a:r>
              <a:rPr lang="zh-CN" altLang="en-US" dirty="0">
                <a:latin typeface="楷体_GB2312"/>
                <a:ea typeface="楷体_GB2312"/>
                <a:cs typeface="楷体_GB2312"/>
              </a:rPr>
              <a:t>爆炸发生！</a:t>
            </a:r>
          </a:p>
        </p:txBody>
      </p:sp>
      <p:sp>
        <p:nvSpPr>
          <p:cNvPr id="13" name="AutoShape 9"/>
          <p:cNvSpPr>
            <a:spLocks noChangeArrowheads="1"/>
          </p:cNvSpPr>
          <p:nvPr/>
        </p:nvSpPr>
        <p:spPr bwMode="auto">
          <a:xfrm>
            <a:off x="1343026" y="4508500"/>
            <a:ext cx="3960813" cy="1792288"/>
          </a:xfrm>
          <a:prstGeom prst="irregularSeal2">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defRPr/>
            </a:pPr>
            <a:r>
              <a:rPr lang="zh-CN" altLang="en-US" sz="3200">
                <a:effectLst>
                  <a:outerShdw blurRad="38100" dist="38100" dir="2700000" algn="tl">
                    <a:srgbClr val="FFFFFF"/>
                  </a:outerShdw>
                </a:effectLst>
              </a:rPr>
              <a:t>爆炸</a:t>
            </a:r>
          </a:p>
        </p:txBody>
      </p:sp>
      <p:sp>
        <p:nvSpPr>
          <p:cNvPr id="14" name="Rectangle 10"/>
          <p:cNvSpPr>
            <a:spLocks noChangeArrowheads="1"/>
          </p:cNvSpPr>
          <p:nvPr/>
        </p:nvSpPr>
        <p:spPr bwMode="auto">
          <a:xfrm>
            <a:off x="4643718" y="5832572"/>
            <a:ext cx="5338481" cy="801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rIns="0"/>
          <a:lstStyle>
            <a:lvl1pPr marL="342900" indent="-342900">
              <a:spcBef>
                <a:spcPct val="20000"/>
              </a:spcBef>
              <a:buClr>
                <a:schemeClr val="folHlink"/>
              </a:buClr>
              <a:buFont typeface="Wingdings" panose="05000000000000000000" pitchFamily="2" charset="2"/>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hlink"/>
              </a:buClr>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folHlink"/>
              </a:buClr>
              <a:buFont typeface="Wingdings" panose="05000000000000000000" pitchFamily="2" charset="2"/>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115000"/>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folHlink"/>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folHlink"/>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folHlink"/>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folHlink"/>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folHlink"/>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9pPr>
          </a:lstStyle>
          <a:p>
            <a:pPr eaLnBrk="1" hangingPunct="1">
              <a:lnSpc>
                <a:spcPct val="150000"/>
              </a:lnSpc>
              <a:buFont typeface="Wingdings" panose="05000000000000000000" pitchFamily="2" charset="2"/>
              <a:buNone/>
            </a:pPr>
            <a:r>
              <a:rPr lang="zh-CN" altLang="en-US" sz="3600" dirty="0">
                <a:latin typeface="楷体_GB2312"/>
                <a:ea typeface="楷体_GB2312"/>
                <a:cs typeface="楷体_GB2312"/>
              </a:rPr>
              <a:t>救援得当，损失得到控制！</a:t>
            </a:r>
          </a:p>
        </p:txBody>
      </p:sp>
      <p:pic>
        <p:nvPicPr>
          <p:cNvPr id="15" name="Picture 12" descr="j018332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982200" y="5120528"/>
            <a:ext cx="1806575" cy="181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53991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1"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770" decel="100000"/>
                                        <p:tgtEl>
                                          <p:spTgt spid="13"/>
                                        </p:tgtEl>
                                      </p:cBhvr>
                                    </p:animEffect>
                                    <p:animScale>
                                      <p:cBhvr>
                                        <p:cTn id="8" dur="770" decel="100000"/>
                                        <p:tgtEl>
                                          <p:spTgt spid="13"/>
                                        </p:tgtEl>
                                      </p:cBhvr>
                                      <p:from x="10000" y="10000"/>
                                      <p:to x="200000" y="450000"/>
                                    </p:animScale>
                                    <p:animScale>
                                      <p:cBhvr>
                                        <p:cTn id="9" dur="1230" accel="100000" fill="hold">
                                          <p:stCondLst>
                                            <p:cond delay="770"/>
                                          </p:stCondLst>
                                        </p:cTn>
                                        <p:tgtEl>
                                          <p:spTgt spid="13"/>
                                        </p:tgtEl>
                                      </p:cBhvr>
                                      <p:from x="200000" y="450000"/>
                                      <p:to x="100000" y="100000"/>
                                    </p:animScale>
                                    <p:set>
                                      <p:cBhvr>
                                        <p:cTn id="10" dur="770" fill="hold"/>
                                        <p:tgtEl>
                                          <p:spTgt spid="13"/>
                                        </p:tgtEl>
                                        <p:attrNameLst>
                                          <p:attrName>ppt_x</p:attrName>
                                        </p:attrNameLst>
                                      </p:cBhvr>
                                      <p:to>
                                        <p:strVal val="(0.5)"/>
                                      </p:to>
                                    </p:set>
                                    <p:anim from="(0.5)" to="(#ppt_x)" calcmode="lin" valueType="num">
                                      <p:cBhvr>
                                        <p:cTn id="11" dur="1230" accel="100000" fill="hold">
                                          <p:stCondLst>
                                            <p:cond delay="770"/>
                                          </p:stCondLst>
                                        </p:cTn>
                                        <p:tgtEl>
                                          <p:spTgt spid="13"/>
                                        </p:tgtEl>
                                        <p:attrNameLst>
                                          <p:attrName>ppt_x</p:attrName>
                                        </p:attrNameLst>
                                      </p:cBhvr>
                                    </p:anim>
                                    <p:set>
                                      <p:cBhvr>
                                        <p:cTn id="12" dur="770" fill="hold"/>
                                        <p:tgtEl>
                                          <p:spTgt spid="13"/>
                                        </p:tgtEl>
                                        <p:attrNameLst>
                                          <p:attrName>ppt_y</p:attrName>
                                        </p:attrNameLst>
                                      </p:cBhvr>
                                      <p:to>
                                        <p:strVal val="(#ppt_y+0.4)"/>
                                      </p:to>
                                    </p:set>
                                    <p:anim from="(#ppt_y+0.4)" to="(#ppt_y)" calcmode="lin" valueType="num">
                                      <p:cBhvr>
                                        <p:cTn id="13" dur="1230" accel="100000" fill="hold">
                                          <p:stCondLst>
                                            <p:cond delay="770"/>
                                          </p:stCondLst>
                                        </p:cTn>
                                        <p:tgtEl>
                                          <p:spTgt spid="13"/>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3434" cy="6858000"/>
          </a:xfrm>
          <a:prstGeom prst="rect">
            <a:avLst/>
          </a:prstGeom>
        </p:spPr>
      </p:pic>
      <p:sp>
        <p:nvSpPr>
          <p:cNvPr id="3" name="标题 1"/>
          <p:cNvSpPr txBox="1">
            <a:spLocks/>
          </p:cNvSpPr>
          <p:nvPr/>
        </p:nvSpPr>
        <p:spPr>
          <a:xfrm>
            <a:off x="1371598" y="282633"/>
            <a:ext cx="9426633" cy="864523"/>
          </a:xfrm>
          <a:prstGeom prst="rect">
            <a:avLst/>
          </a:prstGeom>
        </p:spPr>
        <p:txBody>
          <a:bodyPr vert="horz" lIns="91440" tIns="45720" rIns="91440" bIns="45720" rtlCol="0" anchor="b">
            <a:norm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zh-CN" altLang="en-US" sz="4400" b="1" i="0" u="none" strike="noStrike" kern="1200" cap="none" spc="0" normalizeH="0" baseline="0" noProof="0" dirty="0">
              <a:ln>
                <a:noFill/>
              </a:ln>
              <a:solidFill>
                <a:schemeClr val="tx1"/>
              </a:solidFill>
              <a:effectLst/>
              <a:uLnTx/>
              <a:uFillTx/>
              <a:latin typeface="+mj-lt"/>
              <a:ea typeface="+mj-ea"/>
              <a:cs typeface="+mj-cs"/>
            </a:endParaRPr>
          </a:p>
        </p:txBody>
      </p:sp>
      <p:sp>
        <p:nvSpPr>
          <p:cNvPr id="4" name="内容占位符 2"/>
          <p:cNvSpPr txBox="1">
            <a:spLocks/>
          </p:cNvSpPr>
          <p:nvPr/>
        </p:nvSpPr>
        <p:spPr>
          <a:xfrm>
            <a:off x="872836" y="1385051"/>
            <a:ext cx="10497590" cy="5231880"/>
          </a:xfrm>
          <a:prstGeom prst="rect">
            <a:avLst/>
          </a:prstGeom>
        </p:spPr>
        <p:txBody>
          <a:bodyPr vert="horz" lIns="91440" tIns="45720" rIns="91440" bIns="45720" rtlCol="0">
            <a:normAutofit/>
          </a:bodyPr>
          <a:lstStyle/>
          <a:p>
            <a:pPr lvl="0" algn="just">
              <a:lnSpc>
                <a:spcPct val="90000"/>
              </a:lnSpc>
              <a:spcBef>
                <a:spcPts val="1000"/>
              </a:spcBef>
            </a:pPr>
            <a:r>
              <a:rPr lang="zh-CN" altLang="en-US" sz="2400" dirty="0" smtClean="0"/>
              <a:t>             </a:t>
            </a:r>
            <a:r>
              <a:rPr kumimoji="0" lang="en-US" altLang="zh-CN" sz="2400" b="0" i="0" u="none" strike="noStrike" kern="1200" cap="none" spc="0" normalizeH="0" baseline="0" noProof="0" dirty="0" smtClean="0">
                <a:ln>
                  <a:noFill/>
                </a:ln>
                <a:solidFill>
                  <a:schemeClr val="tx1"/>
                </a:solidFill>
                <a:effectLst/>
                <a:uLnTx/>
                <a:uFillTx/>
                <a:latin typeface="+mn-lt"/>
                <a:ea typeface="+mn-ea"/>
                <a:cs typeface="+mn-cs"/>
              </a:rPr>
              <a:t>              </a:t>
            </a:r>
            <a:endParaRPr kumimoji="0" lang="zh-CN" altLang="en-US" sz="2400" b="0" i="0" u="none" strike="noStrike" kern="1200" cap="none" spc="0" normalizeH="0" baseline="0" noProof="0" dirty="0">
              <a:ln>
                <a:noFill/>
              </a:ln>
              <a:solidFill>
                <a:schemeClr val="tx1"/>
              </a:solidFill>
              <a:effectLst/>
              <a:uLnTx/>
              <a:uFillTx/>
              <a:latin typeface="+mn-lt"/>
              <a:ea typeface="+mn-ea"/>
              <a:cs typeface="+mn-cs"/>
            </a:endParaRPr>
          </a:p>
        </p:txBody>
      </p:sp>
      <p:sp>
        <p:nvSpPr>
          <p:cNvPr id="5" name="Rectangle 2"/>
          <p:cNvSpPr txBox="1">
            <a:spLocks noRot="1" noChangeArrowheads="1"/>
          </p:cNvSpPr>
          <p:nvPr/>
        </p:nvSpPr>
        <p:spPr>
          <a:xfrm>
            <a:off x="2949388" y="234950"/>
            <a:ext cx="7032812" cy="100647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zh-CN" altLang="en-US" sz="4800" smtClean="0">
                <a:latin typeface="黑体" panose="02010609060101010101" pitchFamily="49" charset="-122"/>
                <a:ea typeface="黑体" panose="02010609060101010101" pitchFamily="49" charset="-122"/>
              </a:rPr>
              <a:t>此次应急救援中的关键字</a:t>
            </a:r>
            <a:endParaRPr lang="zh-CN" altLang="en-US" sz="4800" dirty="0" smtClean="0">
              <a:latin typeface="黑体" panose="02010609060101010101" pitchFamily="49" charset="-122"/>
              <a:ea typeface="黑体" panose="02010609060101010101" pitchFamily="49" charset="-122"/>
            </a:endParaRPr>
          </a:p>
        </p:txBody>
      </p:sp>
      <p:sp>
        <p:nvSpPr>
          <p:cNvPr id="6" name="Rectangle 3"/>
          <p:cNvSpPr txBox="1">
            <a:spLocks noRot="1" noChangeArrowheads="1"/>
          </p:cNvSpPr>
          <p:nvPr/>
        </p:nvSpPr>
        <p:spPr>
          <a:xfrm>
            <a:off x="1084730" y="1665381"/>
            <a:ext cx="10022541" cy="505609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r>
              <a:rPr lang="zh-CN" altLang="en-US" sz="3600" smtClean="0"/>
              <a:t>一是“</a:t>
            </a:r>
            <a:r>
              <a:rPr lang="zh-CN" altLang="en-US" sz="3600" smtClean="0">
                <a:solidFill>
                  <a:srgbClr val="FF3300"/>
                </a:solidFill>
              </a:rPr>
              <a:t>关</a:t>
            </a:r>
            <a:r>
              <a:rPr lang="zh-CN" altLang="en-US" sz="3600" smtClean="0"/>
              <a:t>”；关掉所有的有毒有害气体的阀门；</a:t>
            </a:r>
          </a:p>
          <a:p>
            <a:pPr algn="just"/>
            <a:r>
              <a:rPr lang="zh-CN" altLang="en-US" sz="3600" smtClean="0"/>
              <a:t>二是“</a:t>
            </a:r>
            <a:r>
              <a:rPr lang="zh-CN" altLang="en-US" sz="3600" smtClean="0">
                <a:solidFill>
                  <a:srgbClr val="FF3300"/>
                </a:solidFill>
              </a:rPr>
              <a:t>跑</a:t>
            </a:r>
            <a:r>
              <a:rPr lang="zh-CN" altLang="en-US" sz="3600" smtClean="0"/>
              <a:t>”；就是迅速有序地撤离事故现场；与“范跑跑”、“医跑跑”是有区别的；</a:t>
            </a:r>
          </a:p>
          <a:p>
            <a:pPr algn="just"/>
            <a:r>
              <a:rPr lang="zh-CN" altLang="en-US" sz="3600" smtClean="0"/>
              <a:t>三是“</a:t>
            </a:r>
            <a:r>
              <a:rPr lang="zh-CN" altLang="en-US" sz="3600" smtClean="0">
                <a:solidFill>
                  <a:srgbClr val="FF3300"/>
                </a:solidFill>
              </a:rPr>
              <a:t>喊</a:t>
            </a:r>
            <a:r>
              <a:rPr lang="zh-CN" altLang="en-US" sz="3600" smtClean="0"/>
              <a:t>”；大声呼喊同伴，提醒相邻的同伴和同事撤离事故现场；</a:t>
            </a:r>
          </a:p>
          <a:p>
            <a:pPr algn="just"/>
            <a:r>
              <a:rPr lang="zh-CN" altLang="en-US" sz="3600" smtClean="0"/>
              <a:t>四是“</a:t>
            </a:r>
            <a:r>
              <a:rPr lang="zh-CN" altLang="en-US" sz="3600" smtClean="0">
                <a:solidFill>
                  <a:srgbClr val="FF3300"/>
                </a:solidFill>
              </a:rPr>
              <a:t>报</a:t>
            </a:r>
            <a:r>
              <a:rPr lang="zh-CN" altLang="en-US" sz="3600" smtClean="0"/>
              <a:t>”；报警、请求专业队伍的支援救治；</a:t>
            </a:r>
          </a:p>
          <a:p>
            <a:pPr algn="just"/>
            <a:r>
              <a:rPr lang="zh-CN" altLang="en-US" sz="3600" smtClean="0"/>
              <a:t>五是“</a:t>
            </a:r>
            <a:r>
              <a:rPr lang="zh-CN" altLang="en-US" sz="3600" smtClean="0">
                <a:solidFill>
                  <a:srgbClr val="FF3300"/>
                </a:solidFill>
              </a:rPr>
              <a:t>救</a:t>
            </a:r>
            <a:r>
              <a:rPr lang="zh-CN" altLang="en-US" sz="3600" smtClean="0"/>
              <a:t>”；专业队伍、人员赶到事故现场进行专业救治；</a:t>
            </a:r>
            <a:endParaRPr lang="zh-CN" altLang="en-US" sz="3600" dirty="0" smtClean="0"/>
          </a:p>
        </p:txBody>
      </p:sp>
    </p:spTree>
    <p:extLst>
      <p:ext uri="{BB962C8B-B14F-4D97-AF65-F5344CB8AC3E}">
        <p14:creationId xmlns:p14="http://schemas.microsoft.com/office/powerpoint/2010/main" val="198053492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3434" cy="6858000"/>
          </a:xfrm>
          <a:prstGeom prst="rect">
            <a:avLst/>
          </a:prstGeom>
        </p:spPr>
      </p:pic>
      <p:sp>
        <p:nvSpPr>
          <p:cNvPr id="3" name="内容占位符 2"/>
          <p:cNvSpPr txBox="1">
            <a:spLocks/>
          </p:cNvSpPr>
          <p:nvPr/>
        </p:nvSpPr>
        <p:spPr>
          <a:xfrm>
            <a:off x="2676131" y="1429789"/>
            <a:ext cx="6218487" cy="439359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zh-CN" altLang="en-US" sz="4800" dirty="0" smtClean="0">
                <a:solidFill>
                  <a:srgbClr val="FF0000"/>
                </a:solidFill>
                <a:latin typeface="华文琥珀" panose="02010800040101010101" pitchFamily="2" charset="-122"/>
                <a:ea typeface="华文琥珀" panose="02010800040101010101" pitchFamily="2" charset="-122"/>
              </a:rPr>
              <a:t>风险百分之百防住</a:t>
            </a:r>
            <a:endParaRPr lang="en-US" altLang="zh-CN" sz="4800" dirty="0" smtClean="0">
              <a:solidFill>
                <a:srgbClr val="FF0000"/>
              </a:solidFill>
              <a:latin typeface="华文琥珀" panose="02010800040101010101" pitchFamily="2" charset="-122"/>
              <a:ea typeface="华文琥珀" panose="02010800040101010101" pitchFamily="2" charset="-122"/>
            </a:endParaRPr>
          </a:p>
          <a:p>
            <a:endParaRPr lang="en-US" altLang="zh-CN" sz="4800" dirty="0" smtClean="0">
              <a:solidFill>
                <a:srgbClr val="FF0000"/>
              </a:solidFill>
              <a:latin typeface="华文琥珀" panose="02010800040101010101" pitchFamily="2" charset="-122"/>
              <a:ea typeface="华文琥珀" panose="02010800040101010101" pitchFamily="2" charset="-122"/>
            </a:endParaRPr>
          </a:p>
          <a:p>
            <a:r>
              <a:rPr lang="zh-CN" altLang="en-US" sz="4800" dirty="0" smtClean="0">
                <a:solidFill>
                  <a:srgbClr val="FF0000"/>
                </a:solidFill>
                <a:latin typeface="华文琥珀" panose="02010800040101010101" pitchFamily="2" charset="-122"/>
                <a:ea typeface="华文琥珀" panose="02010800040101010101" pitchFamily="2" charset="-122"/>
              </a:rPr>
              <a:t>隐患全部清零</a:t>
            </a:r>
            <a:endParaRPr lang="en-US" altLang="zh-CN" sz="4800" dirty="0" smtClean="0">
              <a:solidFill>
                <a:srgbClr val="FF0000"/>
              </a:solidFill>
              <a:latin typeface="华文琥珀" panose="02010800040101010101" pitchFamily="2" charset="-122"/>
              <a:ea typeface="华文琥珀" panose="02010800040101010101" pitchFamily="2" charset="-122"/>
            </a:endParaRPr>
          </a:p>
          <a:p>
            <a:endParaRPr lang="en-US" altLang="zh-CN" sz="4800" dirty="0" smtClean="0">
              <a:solidFill>
                <a:srgbClr val="FF0000"/>
              </a:solidFill>
              <a:latin typeface="华文琥珀" panose="02010800040101010101" pitchFamily="2" charset="-122"/>
              <a:ea typeface="华文琥珀" panose="02010800040101010101" pitchFamily="2" charset="-122"/>
            </a:endParaRPr>
          </a:p>
          <a:p>
            <a:r>
              <a:rPr lang="zh-CN" altLang="en-US" sz="4800" dirty="0" smtClean="0">
                <a:solidFill>
                  <a:srgbClr val="FF0000"/>
                </a:solidFill>
                <a:latin typeface="华文琥珀" panose="02010800040101010101" pitchFamily="2" charset="-122"/>
                <a:ea typeface="华文琥珀" panose="02010800040101010101" pitchFamily="2" charset="-122"/>
              </a:rPr>
              <a:t>事故想出都难</a:t>
            </a:r>
            <a:endParaRPr lang="zh-CN" altLang="en-US" sz="4800" dirty="0">
              <a:solidFill>
                <a:srgbClr val="FF0000"/>
              </a:solidFill>
              <a:latin typeface="华文琥珀" panose="02010800040101010101" pitchFamily="2" charset="-122"/>
              <a:ea typeface="华文琥珀" panose="02010800040101010101" pitchFamily="2" charset="-122"/>
            </a:endParaRPr>
          </a:p>
        </p:txBody>
      </p:sp>
    </p:spTree>
    <p:extLst>
      <p:ext uri="{BB962C8B-B14F-4D97-AF65-F5344CB8AC3E}">
        <p14:creationId xmlns:p14="http://schemas.microsoft.com/office/powerpoint/2010/main" val="1756467942"/>
      </p:ext>
    </p:ext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3434" cy="6858000"/>
          </a:xfrm>
          <a:prstGeom prst="rect">
            <a:avLst/>
          </a:prstGeom>
        </p:spPr>
      </p:pic>
      <p:sp>
        <p:nvSpPr>
          <p:cNvPr id="3" name="Rectangle 3"/>
          <p:cNvSpPr txBox="1">
            <a:spLocks noRot="1" noChangeArrowheads="1"/>
          </p:cNvSpPr>
          <p:nvPr/>
        </p:nvSpPr>
        <p:spPr>
          <a:xfrm>
            <a:off x="1825625" y="457200"/>
            <a:ext cx="8540750" cy="62484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buFont typeface="Wingdings" panose="05000000000000000000" pitchFamily="2" charset="2"/>
              <a:buNone/>
            </a:pPr>
            <a:endParaRPr lang="en-US" altLang="zh-CN" sz="4000" smtClean="0"/>
          </a:p>
          <a:p>
            <a:pPr>
              <a:buFont typeface="Wingdings" panose="05000000000000000000" pitchFamily="2" charset="2"/>
              <a:buNone/>
            </a:pPr>
            <a:r>
              <a:rPr lang="zh-CN" altLang="en-US" sz="5400" smtClean="0">
                <a:solidFill>
                  <a:srgbClr val="FF3300"/>
                </a:solidFill>
              </a:rPr>
              <a:t>有了安全意识</a:t>
            </a:r>
          </a:p>
          <a:p>
            <a:pPr>
              <a:buFont typeface="Wingdings" panose="05000000000000000000" pitchFamily="2" charset="2"/>
              <a:buNone/>
            </a:pPr>
            <a:r>
              <a:rPr lang="zh-CN" altLang="en-US" sz="5400" smtClean="0">
                <a:solidFill>
                  <a:srgbClr val="FF3300"/>
                </a:solidFill>
              </a:rPr>
              <a:t>才有安全投入</a:t>
            </a:r>
          </a:p>
          <a:p>
            <a:pPr>
              <a:buFont typeface="Wingdings" panose="05000000000000000000" pitchFamily="2" charset="2"/>
              <a:buNone/>
            </a:pPr>
            <a:r>
              <a:rPr lang="zh-CN" altLang="en-US" sz="5400" smtClean="0">
                <a:solidFill>
                  <a:srgbClr val="FF3300"/>
                </a:solidFill>
              </a:rPr>
              <a:t>才有安全措施</a:t>
            </a:r>
          </a:p>
          <a:p>
            <a:pPr>
              <a:buFont typeface="Wingdings" panose="05000000000000000000" pitchFamily="2" charset="2"/>
              <a:buNone/>
            </a:pPr>
            <a:r>
              <a:rPr lang="zh-CN" altLang="en-US" sz="5400" smtClean="0">
                <a:solidFill>
                  <a:srgbClr val="FF3300"/>
                </a:solidFill>
              </a:rPr>
              <a:t>才能发现安全隐患</a:t>
            </a:r>
          </a:p>
          <a:p>
            <a:pPr>
              <a:buFont typeface="Wingdings" panose="05000000000000000000" pitchFamily="2" charset="2"/>
              <a:buNone/>
            </a:pPr>
            <a:r>
              <a:rPr lang="zh-CN" altLang="en-US" sz="5400" smtClean="0">
                <a:solidFill>
                  <a:srgbClr val="FF3300"/>
                </a:solidFill>
              </a:rPr>
              <a:t>才有本质安全</a:t>
            </a:r>
            <a:endParaRPr lang="zh-CN" altLang="en-US" sz="5400" dirty="0">
              <a:solidFill>
                <a:srgbClr val="FF3300"/>
              </a:solidFill>
            </a:endParaRPr>
          </a:p>
        </p:txBody>
      </p:sp>
    </p:spTree>
    <p:extLst>
      <p:ext uri="{BB962C8B-B14F-4D97-AF65-F5344CB8AC3E}">
        <p14:creationId xmlns:p14="http://schemas.microsoft.com/office/powerpoint/2010/main" val="848939116"/>
      </p:ext>
    </p:extLst>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3434" cy="6858000"/>
          </a:xfrm>
          <a:prstGeom prst="rect">
            <a:avLst/>
          </a:prstGeom>
        </p:spPr>
      </p:pic>
      <p:sp>
        <p:nvSpPr>
          <p:cNvPr id="3" name="标题 1"/>
          <p:cNvSpPr txBox="1">
            <a:spLocks/>
          </p:cNvSpPr>
          <p:nvPr/>
        </p:nvSpPr>
        <p:spPr>
          <a:xfrm>
            <a:off x="1910902" y="103031"/>
            <a:ext cx="8675531" cy="110440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zh-CN" altLang="en-US" sz="4800" b="1" dirty="0" smtClean="0"/>
              <a:t>怎样提升我们的安全管理能力</a:t>
            </a:r>
            <a:endParaRPr lang="zh-CN" altLang="en-US" sz="4800" b="1" dirty="0"/>
          </a:p>
        </p:txBody>
      </p:sp>
      <p:sp>
        <p:nvSpPr>
          <p:cNvPr id="4" name="内容占位符 2"/>
          <p:cNvSpPr txBox="1">
            <a:spLocks/>
          </p:cNvSpPr>
          <p:nvPr/>
        </p:nvSpPr>
        <p:spPr>
          <a:xfrm>
            <a:off x="838917" y="1597405"/>
            <a:ext cx="10515600" cy="453072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r>
              <a:rPr lang="zh-CN" altLang="en-US" smtClean="0">
                <a:solidFill>
                  <a:srgbClr val="FF0000"/>
                </a:solidFill>
              </a:rPr>
              <a:t>            </a:t>
            </a:r>
            <a:r>
              <a:rPr lang="zh-CN" altLang="en-US" sz="3600" smtClean="0">
                <a:solidFill>
                  <a:srgbClr val="FF0000"/>
                </a:solidFill>
              </a:rPr>
              <a:t>盯住一个目标：</a:t>
            </a:r>
            <a:r>
              <a:rPr lang="zh-CN" altLang="en-US" sz="3600" smtClean="0"/>
              <a:t>想尽一切办法确保零隐患，有效控制一切危险危害因素。</a:t>
            </a:r>
            <a:endParaRPr lang="en-US" altLang="zh-CN" sz="3600" smtClean="0"/>
          </a:p>
          <a:p>
            <a:pPr algn="just"/>
            <a:r>
              <a:rPr lang="zh-CN" altLang="en-US" sz="3600" smtClean="0">
                <a:solidFill>
                  <a:srgbClr val="FF0000"/>
                </a:solidFill>
              </a:rPr>
              <a:t>         记住两个要点：</a:t>
            </a:r>
            <a:r>
              <a:rPr lang="zh-CN" altLang="en-US" sz="3600" smtClean="0"/>
              <a:t>一是 </a:t>
            </a:r>
            <a:r>
              <a:rPr lang="en-US" altLang="zh-CN" sz="3600" smtClean="0"/>
              <a:t>“</a:t>
            </a:r>
            <a:r>
              <a:rPr lang="zh-CN" altLang="en-US" sz="3600" smtClean="0"/>
              <a:t>人会犯错误</a:t>
            </a:r>
            <a:r>
              <a:rPr lang="en-US" altLang="zh-CN" sz="3600" smtClean="0"/>
              <a:t>”</a:t>
            </a:r>
            <a:r>
              <a:rPr lang="zh-CN" altLang="en-US" sz="3600" smtClean="0"/>
              <a:t> </a:t>
            </a:r>
            <a:r>
              <a:rPr lang="en-US" altLang="zh-CN" sz="3600" smtClean="0"/>
              <a:t>；</a:t>
            </a:r>
            <a:r>
              <a:rPr lang="zh-CN" altLang="en-US" sz="3600" smtClean="0"/>
              <a:t>二是</a:t>
            </a:r>
            <a:r>
              <a:rPr lang="en-US" altLang="zh-CN" sz="3600" smtClean="0"/>
              <a:t>“</a:t>
            </a:r>
            <a:r>
              <a:rPr lang="zh-CN" altLang="en-US" sz="3600" smtClean="0"/>
              <a:t>机器设备会出故障</a:t>
            </a:r>
            <a:r>
              <a:rPr lang="en-US" altLang="zh-CN" sz="3600" smtClean="0"/>
              <a:t>”</a:t>
            </a:r>
            <a:r>
              <a:rPr lang="zh-CN" altLang="en-US" sz="3600" smtClean="0"/>
              <a:t>；</a:t>
            </a:r>
            <a:endParaRPr lang="en-US" altLang="zh-CN" sz="3600" smtClean="0"/>
          </a:p>
          <a:p>
            <a:pPr algn="just"/>
            <a:r>
              <a:rPr lang="en-US" altLang="zh-CN" sz="3600" smtClean="0"/>
              <a:t>         </a:t>
            </a:r>
            <a:r>
              <a:rPr lang="zh-CN" altLang="en-US" sz="3600" smtClean="0">
                <a:solidFill>
                  <a:srgbClr val="FF0000"/>
                </a:solidFill>
              </a:rPr>
              <a:t>树立三种意识：</a:t>
            </a:r>
            <a:r>
              <a:rPr lang="zh-CN" altLang="en-US" sz="3600" smtClean="0"/>
              <a:t>一是自律意识；二是独醒意识；三是预防意识；</a:t>
            </a:r>
            <a:endParaRPr lang="en-US" altLang="zh-CN" sz="3600" smtClean="0"/>
          </a:p>
          <a:p>
            <a:pPr algn="just"/>
            <a:r>
              <a:rPr lang="en-US" altLang="zh-CN" sz="3600" smtClean="0"/>
              <a:t>         </a:t>
            </a:r>
            <a:r>
              <a:rPr lang="zh-CN" altLang="en-US" sz="3600" smtClean="0">
                <a:solidFill>
                  <a:srgbClr val="FF0000"/>
                </a:solidFill>
              </a:rPr>
              <a:t>培养四种习惯：</a:t>
            </a:r>
            <a:r>
              <a:rPr lang="zh-CN" altLang="en-US" sz="3600" smtClean="0"/>
              <a:t>一是规范操作；二是加强防护；三是相互提醒；四是观察变化。</a:t>
            </a:r>
            <a:r>
              <a:rPr lang="en-US" altLang="zh-CN" sz="3600" smtClean="0"/>
              <a:t> </a:t>
            </a:r>
            <a:endParaRPr lang="zh-CN" altLang="en-US" sz="3600" dirty="0" smtClean="0"/>
          </a:p>
        </p:txBody>
      </p:sp>
    </p:spTree>
    <p:extLst>
      <p:ext uri="{BB962C8B-B14F-4D97-AF65-F5344CB8AC3E}">
        <p14:creationId xmlns:p14="http://schemas.microsoft.com/office/powerpoint/2010/main" val="951765626"/>
      </p:ext>
    </p:extLst>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3434" cy="6858000"/>
          </a:xfrm>
          <a:prstGeom prst="rect">
            <a:avLst/>
          </a:prstGeom>
        </p:spPr>
      </p:pic>
      <p:sp>
        <p:nvSpPr>
          <p:cNvPr id="3" name="Rectangle 3"/>
          <p:cNvSpPr txBox="1">
            <a:spLocks noRot="1" noChangeArrowheads="1"/>
          </p:cNvSpPr>
          <p:nvPr/>
        </p:nvSpPr>
        <p:spPr>
          <a:xfrm>
            <a:off x="1276350" y="1295400"/>
            <a:ext cx="9791700" cy="5060950"/>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r>
              <a:rPr lang="en-US" altLang="zh-CN" smtClean="0"/>
              <a:t>             </a:t>
            </a:r>
            <a:r>
              <a:rPr lang="en-US" altLang="zh-CN" sz="4000" b="1" smtClean="0"/>
              <a:t>1</a:t>
            </a:r>
            <a:r>
              <a:rPr lang="zh-CN" altLang="en-US" sz="4000" b="1" smtClean="0"/>
              <a:t>、充分尊重人的本能和本性；</a:t>
            </a:r>
          </a:p>
          <a:p>
            <a:pPr algn="just"/>
            <a:r>
              <a:rPr lang="zh-CN" altLang="en-US" sz="4000" smtClean="0"/>
              <a:t>         人的本能本性有哪些？会困、会渴、会有情绪波动、会好奇、会犯错误等等；</a:t>
            </a:r>
          </a:p>
          <a:p>
            <a:pPr algn="just"/>
            <a:r>
              <a:rPr lang="zh-CN" altLang="en-US" sz="4000" smtClean="0"/>
              <a:t>         对策：一是要定时休息，保证员工的基本生活条件；二是要有防错设计，让人犯不了错误，让人难犯错；三是要增加安全投入，增加安全防护设施，让人犯了错误后也不会造成事故，让事故控制在很小的范围；四是多奖励，少处罚；五是要全面提升每位员工的安全意识，变被动为主动，等等</a:t>
            </a:r>
            <a:endParaRPr lang="zh-CN" altLang="en-US" sz="4000" dirty="0" smtClean="0"/>
          </a:p>
        </p:txBody>
      </p:sp>
    </p:spTree>
    <p:extLst>
      <p:ext uri="{BB962C8B-B14F-4D97-AF65-F5344CB8AC3E}">
        <p14:creationId xmlns:p14="http://schemas.microsoft.com/office/powerpoint/2010/main" val="1296493041"/>
      </p:ext>
    </p:extLst>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3434" cy="6858000"/>
          </a:xfrm>
          <a:prstGeom prst="rect">
            <a:avLst/>
          </a:prstGeom>
        </p:spPr>
      </p:pic>
      <p:sp>
        <p:nvSpPr>
          <p:cNvPr id="3" name="Rectangle 3"/>
          <p:cNvSpPr txBox="1">
            <a:spLocks noRot="1" noChangeArrowheads="1"/>
          </p:cNvSpPr>
          <p:nvPr/>
        </p:nvSpPr>
        <p:spPr>
          <a:xfrm>
            <a:off x="838200" y="1238250"/>
            <a:ext cx="10515600" cy="51181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r>
              <a:rPr lang="en-US" altLang="zh-CN" smtClean="0"/>
              <a:t>           </a:t>
            </a:r>
            <a:r>
              <a:rPr lang="en-US" altLang="zh-CN" sz="3600" smtClean="0"/>
              <a:t>1</a:t>
            </a:r>
            <a:r>
              <a:rPr lang="zh-CN" altLang="en-US" sz="3600" smtClean="0"/>
              <a:t>、充分尊重人的本能和本性；</a:t>
            </a:r>
          </a:p>
          <a:p>
            <a:pPr algn="just"/>
            <a:r>
              <a:rPr lang="zh-CN" altLang="en-US" sz="3600" smtClean="0"/>
              <a:t>         </a:t>
            </a:r>
            <a:r>
              <a:rPr lang="en-US" altLang="zh-CN" sz="3600" smtClean="0"/>
              <a:t>2</a:t>
            </a:r>
            <a:r>
              <a:rPr lang="zh-CN" altLang="en-US" sz="3600" smtClean="0"/>
              <a:t>、要有超前的预见性；是事先控制，而不是事后验尸；</a:t>
            </a:r>
          </a:p>
          <a:p>
            <a:pPr algn="just"/>
            <a:r>
              <a:rPr lang="zh-CN" altLang="en-US" sz="3600" smtClean="0"/>
              <a:t>        要事先牢固树立</a:t>
            </a:r>
            <a:r>
              <a:rPr lang="zh-CN" altLang="en-US" sz="3600" smtClean="0">
                <a:solidFill>
                  <a:srgbClr val="FF3300"/>
                </a:solidFill>
              </a:rPr>
              <a:t>“人会犯错误，机器设备会出故障”</a:t>
            </a:r>
            <a:r>
              <a:rPr lang="zh-CN" altLang="en-US" sz="3600" smtClean="0"/>
              <a:t>安全管理理念；</a:t>
            </a:r>
            <a:endParaRPr lang="zh-CN" altLang="en-US" sz="3600" dirty="0" smtClean="0"/>
          </a:p>
        </p:txBody>
      </p:sp>
    </p:spTree>
    <p:extLst>
      <p:ext uri="{BB962C8B-B14F-4D97-AF65-F5344CB8AC3E}">
        <p14:creationId xmlns:p14="http://schemas.microsoft.com/office/powerpoint/2010/main" val="1788365545"/>
      </p:ext>
    </p:extLst>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3434" cy="6858000"/>
          </a:xfrm>
          <a:prstGeom prst="rect">
            <a:avLst/>
          </a:prstGeom>
        </p:spPr>
      </p:pic>
      <p:sp>
        <p:nvSpPr>
          <p:cNvPr id="3" name="Rectangle 2"/>
          <p:cNvSpPr txBox="1">
            <a:spLocks noRot="1" noChangeArrowheads="1"/>
          </p:cNvSpPr>
          <p:nvPr/>
        </p:nvSpPr>
        <p:spPr>
          <a:xfrm>
            <a:off x="1861177" y="154546"/>
            <a:ext cx="8471079" cy="1074000"/>
          </a:xfrm>
          <a:prstGeom prst="rect">
            <a:avLst/>
          </a:prstGeom>
        </p:spPr>
        <p:txBody>
          <a:bodyPr vert="horz" lIns="91440" tIns="45720" rIns="91440" bIns="45720" rtlCol="0" anchor="b">
            <a:normAutofit fontScale="7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zh-CN" altLang="en-US" b="1" smtClean="0"/>
              <a:t>中国境内的图</a:t>
            </a:r>
            <a:r>
              <a:rPr lang="en-US" altLang="zh-CN" b="1" smtClean="0"/>
              <a:t>154</a:t>
            </a:r>
            <a:r>
              <a:rPr lang="zh-CN" altLang="en-US" b="1" smtClean="0"/>
              <a:t>客机失事事故</a:t>
            </a:r>
            <a:endParaRPr lang="zh-CN" altLang="en-US" b="1" dirty="0" smtClean="0"/>
          </a:p>
        </p:txBody>
      </p:sp>
      <p:sp>
        <p:nvSpPr>
          <p:cNvPr id="4" name="Rectangle 3"/>
          <p:cNvSpPr txBox="1">
            <a:spLocks noRot="1" noChangeArrowheads="1"/>
          </p:cNvSpPr>
          <p:nvPr/>
        </p:nvSpPr>
        <p:spPr>
          <a:xfrm>
            <a:off x="838200" y="1241425"/>
            <a:ext cx="10668000" cy="506730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r>
              <a:rPr lang="en-US" altLang="zh-CN" sz="3600" smtClean="0"/>
              <a:t>         1994</a:t>
            </a:r>
            <a:r>
              <a:rPr lang="zh-CN" altLang="en-US" sz="3600" smtClean="0"/>
              <a:t>年</a:t>
            </a:r>
            <a:r>
              <a:rPr lang="en-US" altLang="zh-CN" sz="3600" smtClean="0"/>
              <a:t>6</a:t>
            </a:r>
            <a:r>
              <a:rPr lang="zh-CN" altLang="en-US" sz="3600" smtClean="0"/>
              <a:t>月</a:t>
            </a:r>
            <a:r>
              <a:rPr lang="en-US" altLang="zh-CN" sz="3600" smtClean="0"/>
              <a:t>6</a:t>
            </a:r>
            <a:r>
              <a:rPr lang="zh-CN" altLang="en-US" sz="3600" smtClean="0"/>
              <a:t>日 中国西北航空公司一架图</a:t>
            </a:r>
            <a:r>
              <a:rPr lang="en-US" altLang="zh-CN" sz="3600" smtClean="0"/>
              <a:t>-154M</a:t>
            </a:r>
            <a:r>
              <a:rPr lang="zh-CN" altLang="en-US" sz="3600" smtClean="0"/>
              <a:t>型客机</a:t>
            </a:r>
            <a:r>
              <a:rPr lang="en-US" altLang="zh-CN" sz="3600" smtClean="0"/>
              <a:t>(B-2610</a:t>
            </a:r>
            <a:r>
              <a:rPr lang="zh-CN" altLang="en-US" sz="3600" smtClean="0"/>
              <a:t>号</a:t>
            </a:r>
            <a:r>
              <a:rPr lang="en-US" altLang="zh-CN" sz="3600" smtClean="0"/>
              <a:t>)</a:t>
            </a:r>
            <a:r>
              <a:rPr lang="zh-CN" altLang="en-US" sz="3600" smtClean="0"/>
              <a:t>在西安附近坠毁，</a:t>
            </a:r>
            <a:r>
              <a:rPr lang="en-US" altLang="zh-CN" sz="3600" smtClean="0"/>
              <a:t>160</a:t>
            </a:r>
            <a:r>
              <a:rPr lang="zh-CN" altLang="en-US" sz="3600" smtClean="0"/>
              <a:t>人死亡。经事后调查是操纵系统的</a:t>
            </a:r>
            <a:r>
              <a:rPr lang="zh-CN" altLang="en-US" sz="3600" smtClean="0">
                <a:solidFill>
                  <a:srgbClr val="FF3300"/>
                </a:solidFill>
              </a:rPr>
              <a:t>维修差错故障</a:t>
            </a:r>
            <a:r>
              <a:rPr lang="zh-CN" altLang="en-US" sz="3600" smtClean="0"/>
              <a:t>是导致事故的原因。 </a:t>
            </a:r>
          </a:p>
          <a:p>
            <a:pPr algn="just"/>
            <a:r>
              <a:rPr lang="zh-CN" altLang="en-US" sz="3600" smtClean="0"/>
              <a:t>         </a:t>
            </a:r>
            <a:r>
              <a:rPr lang="en-US" altLang="zh-CN" sz="3600" smtClean="0"/>
              <a:t>1999</a:t>
            </a:r>
            <a:r>
              <a:rPr lang="zh-CN" altLang="en-US" sz="3600" smtClean="0"/>
              <a:t>年</a:t>
            </a:r>
            <a:r>
              <a:rPr lang="en-US" altLang="zh-CN" sz="3600" smtClean="0"/>
              <a:t>2</a:t>
            </a:r>
            <a:r>
              <a:rPr lang="zh-CN" altLang="en-US" sz="3600" smtClean="0"/>
              <a:t>月</a:t>
            </a:r>
            <a:r>
              <a:rPr lang="en-US" altLang="zh-CN" sz="3600" smtClean="0"/>
              <a:t>24</a:t>
            </a:r>
            <a:r>
              <a:rPr lang="zh-CN" altLang="en-US" sz="3600" smtClean="0"/>
              <a:t>日 中国西南航空公司一架图</a:t>
            </a:r>
            <a:r>
              <a:rPr lang="en-US" altLang="zh-CN" sz="3600" smtClean="0"/>
              <a:t>-154</a:t>
            </a:r>
            <a:r>
              <a:rPr lang="zh-CN" altLang="en-US" sz="3600" smtClean="0"/>
              <a:t>客机</a:t>
            </a:r>
            <a:r>
              <a:rPr lang="en-US" altLang="zh-CN" sz="3600" smtClean="0"/>
              <a:t>(B-2622</a:t>
            </a:r>
            <a:r>
              <a:rPr lang="zh-CN" altLang="en-US" sz="3600" smtClean="0"/>
              <a:t>号</a:t>
            </a:r>
            <a:r>
              <a:rPr lang="en-US" altLang="zh-CN" sz="3600" smtClean="0"/>
              <a:t>)</a:t>
            </a:r>
            <a:r>
              <a:rPr lang="zh-CN" altLang="en-US" sz="3600" smtClean="0"/>
              <a:t>从成都飞往温州途中，在下降着陆过程中失速坠毁在距温州机场</a:t>
            </a:r>
            <a:r>
              <a:rPr lang="en-US" altLang="zh-CN" sz="3600" smtClean="0"/>
              <a:t>30</a:t>
            </a:r>
            <a:r>
              <a:rPr lang="zh-CN" altLang="en-US" sz="3600" smtClean="0"/>
              <a:t>公里的地方，</a:t>
            </a:r>
            <a:r>
              <a:rPr lang="en-US" altLang="zh-CN" sz="3600" smtClean="0"/>
              <a:t>64</a:t>
            </a:r>
            <a:r>
              <a:rPr lang="zh-CN" altLang="en-US" sz="3600" smtClean="0"/>
              <a:t>人丧生。经调查事故原因是由于</a:t>
            </a:r>
            <a:r>
              <a:rPr lang="zh-CN" altLang="en-US" sz="3600" smtClean="0">
                <a:solidFill>
                  <a:srgbClr val="FF3300"/>
                </a:solidFill>
              </a:rPr>
              <a:t>大修厂发生升降舵操纵连杆装配错误、</a:t>
            </a:r>
            <a:r>
              <a:rPr lang="zh-CN" altLang="en-US" sz="3600" smtClean="0"/>
              <a:t>日常维修又未能发现问题隐患，导致该机在航班运营中升降舵操纵连杆脱开、失去俯仰操控能力而失速坠地。 </a:t>
            </a:r>
            <a:endParaRPr lang="zh-CN" altLang="en-US" sz="3600" dirty="0" smtClean="0"/>
          </a:p>
        </p:txBody>
      </p:sp>
    </p:spTree>
    <p:extLst>
      <p:ext uri="{BB962C8B-B14F-4D97-AF65-F5344CB8AC3E}">
        <p14:creationId xmlns:p14="http://schemas.microsoft.com/office/powerpoint/2010/main" val="4219186209"/>
      </p:ext>
    </p:extLst>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3434" cy="6858000"/>
          </a:xfrm>
          <a:prstGeom prst="rect">
            <a:avLst/>
          </a:prstGeom>
        </p:spPr>
      </p:pic>
      <p:sp>
        <p:nvSpPr>
          <p:cNvPr id="3" name="Rectangle 3"/>
          <p:cNvSpPr>
            <a:spLocks noChangeArrowheads="1"/>
          </p:cNvSpPr>
          <p:nvPr/>
        </p:nvSpPr>
        <p:spPr bwMode="auto">
          <a:xfrm>
            <a:off x="2971800" y="836614"/>
            <a:ext cx="6292850" cy="93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rIns="0" anchor="ctr"/>
          <a:lstStyle/>
          <a:p>
            <a:pPr algn="ctr" eaLnBrk="1" hangingPunct="1">
              <a:lnSpc>
                <a:spcPct val="150000"/>
              </a:lnSpc>
              <a:defRPr/>
            </a:pPr>
            <a:r>
              <a:rPr lang="zh-CN" altLang="en-US" sz="4800" b="1" dirty="0">
                <a:effectLst>
                  <a:outerShdw blurRad="38100" dist="38100" dir="2700000" algn="tl">
                    <a:srgbClr val="C0C0C0"/>
                  </a:outerShdw>
                </a:effectLst>
                <a:ea typeface="楷体_GB2312"/>
                <a:cs typeface="楷体_GB2312"/>
              </a:rPr>
              <a:t>安全第一，预防为主！</a:t>
            </a:r>
            <a:endParaRPr lang="zh-CN" altLang="en-US" sz="4800" b="1" dirty="0">
              <a:solidFill>
                <a:schemeClr val="tx2"/>
              </a:solidFill>
              <a:effectLst>
                <a:outerShdw blurRad="38100" dist="38100" dir="2700000" algn="tl">
                  <a:srgbClr val="C0C0C0"/>
                </a:outerShdw>
              </a:effectLst>
              <a:ea typeface="楷体_GB2312"/>
              <a:cs typeface="楷体_GB2312"/>
            </a:endParaRPr>
          </a:p>
        </p:txBody>
      </p:sp>
      <p:sp>
        <p:nvSpPr>
          <p:cNvPr id="4" name="Rectangle 4"/>
          <p:cNvSpPr>
            <a:spLocks noChangeArrowheads="1"/>
          </p:cNvSpPr>
          <p:nvPr/>
        </p:nvSpPr>
        <p:spPr bwMode="auto">
          <a:xfrm>
            <a:off x="1371600" y="2205038"/>
            <a:ext cx="9982200" cy="3833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rIns="0" anchor="ctr"/>
          <a:lstStyle/>
          <a:p>
            <a:pPr algn="just" eaLnBrk="1" hangingPunct="1">
              <a:lnSpc>
                <a:spcPct val="150000"/>
              </a:lnSpc>
              <a:defRPr/>
            </a:pPr>
            <a:r>
              <a:rPr lang="en-US" altLang="zh-CN" sz="4000" dirty="0">
                <a:effectLst>
                  <a:outerShdw blurRad="38100" dist="38100" dir="2700000" algn="tl">
                    <a:srgbClr val="C0C0C0"/>
                  </a:outerShdw>
                </a:effectLst>
                <a:ea typeface="楷体_GB2312"/>
                <a:cs typeface="楷体_GB2312"/>
              </a:rPr>
              <a:t>        </a:t>
            </a:r>
            <a:r>
              <a:rPr lang="en-US" altLang="zh-CN" sz="4000" dirty="0" smtClean="0">
                <a:effectLst>
                  <a:outerShdw blurRad="38100" dist="38100" dir="2700000" algn="tl">
                    <a:srgbClr val="C0C0C0"/>
                  </a:outerShdw>
                </a:effectLst>
                <a:ea typeface="楷体_GB2312"/>
                <a:cs typeface="楷体_GB2312"/>
              </a:rPr>
              <a:t>  </a:t>
            </a:r>
            <a:r>
              <a:rPr lang="zh-CN" altLang="en-US" sz="4000" dirty="0" smtClean="0">
                <a:effectLst>
                  <a:outerShdw blurRad="38100" dist="38100" dir="2700000" algn="tl">
                    <a:srgbClr val="C0C0C0"/>
                  </a:outerShdw>
                </a:effectLst>
                <a:ea typeface="楷体_GB2312"/>
                <a:cs typeface="楷体_GB2312"/>
              </a:rPr>
              <a:t>一方面</a:t>
            </a:r>
            <a:r>
              <a:rPr lang="zh-CN" altLang="en-US" sz="4000" dirty="0">
                <a:effectLst>
                  <a:outerShdw blurRad="38100" dist="38100" dir="2700000" algn="tl">
                    <a:srgbClr val="C0C0C0"/>
                  </a:outerShdw>
                </a:effectLst>
                <a:ea typeface="楷体_GB2312"/>
                <a:cs typeface="楷体_GB2312"/>
              </a:rPr>
              <a:t>是怎样做好事故预防的工作</a:t>
            </a:r>
            <a:br>
              <a:rPr lang="zh-CN" altLang="en-US" sz="4000" dirty="0">
                <a:effectLst>
                  <a:outerShdw blurRad="38100" dist="38100" dir="2700000" algn="tl">
                    <a:srgbClr val="C0C0C0"/>
                  </a:outerShdw>
                </a:effectLst>
                <a:ea typeface="楷体_GB2312"/>
                <a:cs typeface="楷体_GB2312"/>
              </a:rPr>
            </a:br>
            <a:r>
              <a:rPr lang="zh-CN" altLang="en-US" sz="4000" dirty="0">
                <a:effectLst>
                  <a:outerShdw blurRad="38100" dist="38100" dir="2700000" algn="tl">
                    <a:srgbClr val="C0C0C0"/>
                  </a:outerShdw>
                </a:effectLst>
                <a:ea typeface="楷体_GB2312"/>
                <a:cs typeface="楷体_GB2312"/>
              </a:rPr>
              <a:t>        </a:t>
            </a:r>
            <a:r>
              <a:rPr lang="zh-CN" altLang="en-US" sz="4000" dirty="0" smtClean="0">
                <a:effectLst>
                  <a:outerShdw blurRad="38100" dist="38100" dir="2700000" algn="tl">
                    <a:srgbClr val="C0C0C0"/>
                  </a:outerShdw>
                </a:effectLst>
                <a:ea typeface="楷体_GB2312"/>
                <a:cs typeface="楷体_GB2312"/>
              </a:rPr>
              <a:t>  另一方面</a:t>
            </a:r>
            <a:r>
              <a:rPr lang="zh-CN" altLang="en-US" sz="4000" dirty="0">
                <a:effectLst>
                  <a:outerShdw blurRad="38100" dist="38100" dir="2700000" algn="tl">
                    <a:srgbClr val="C0C0C0"/>
                  </a:outerShdw>
                </a:effectLst>
                <a:ea typeface="楷体_GB2312"/>
                <a:cs typeface="楷体_GB2312"/>
              </a:rPr>
              <a:t>是当事故发生后，怎样及早地、采取正确的措施，确保事故损失得到有效控制、人员伤亡降到最低。</a:t>
            </a:r>
          </a:p>
        </p:txBody>
      </p:sp>
    </p:spTree>
    <p:extLst>
      <p:ext uri="{BB962C8B-B14F-4D97-AF65-F5344CB8AC3E}">
        <p14:creationId xmlns:p14="http://schemas.microsoft.com/office/powerpoint/2010/main" val="4191200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1"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70" decel="100000"/>
                                        <p:tgtEl>
                                          <p:spTgt spid="3"/>
                                        </p:tgtEl>
                                      </p:cBhvr>
                                    </p:animEffect>
                                    <p:animScale>
                                      <p:cBhvr>
                                        <p:cTn id="8" dur="770" decel="100000"/>
                                        <p:tgtEl>
                                          <p:spTgt spid="3"/>
                                        </p:tgtEl>
                                      </p:cBhvr>
                                      <p:from x="10000" y="10000"/>
                                      <p:to x="200000" y="450000"/>
                                    </p:animScale>
                                    <p:animScale>
                                      <p:cBhvr>
                                        <p:cTn id="9" dur="1230" accel="100000" fill="hold">
                                          <p:stCondLst>
                                            <p:cond delay="770"/>
                                          </p:stCondLst>
                                        </p:cTn>
                                        <p:tgtEl>
                                          <p:spTgt spid="3"/>
                                        </p:tgtEl>
                                      </p:cBhvr>
                                      <p:from x="200000" y="450000"/>
                                      <p:to x="100000" y="100000"/>
                                    </p:animScale>
                                    <p:set>
                                      <p:cBhvr>
                                        <p:cTn id="10" dur="770" fill="hold"/>
                                        <p:tgtEl>
                                          <p:spTgt spid="3"/>
                                        </p:tgtEl>
                                        <p:attrNameLst>
                                          <p:attrName>ppt_x</p:attrName>
                                        </p:attrNameLst>
                                      </p:cBhvr>
                                      <p:to>
                                        <p:strVal val="(0.5)"/>
                                      </p:to>
                                    </p:set>
                                    <p:anim from="(0.5)" to="(#ppt_x)" calcmode="lin" valueType="num">
                                      <p:cBhvr>
                                        <p:cTn id="11" dur="1230" accel="100000" fill="hold">
                                          <p:stCondLst>
                                            <p:cond delay="770"/>
                                          </p:stCondLst>
                                        </p:cTn>
                                        <p:tgtEl>
                                          <p:spTgt spid="3"/>
                                        </p:tgtEl>
                                        <p:attrNameLst>
                                          <p:attrName>ppt_x</p:attrName>
                                        </p:attrNameLst>
                                      </p:cBhvr>
                                    </p:anim>
                                    <p:set>
                                      <p:cBhvr>
                                        <p:cTn id="12" dur="770" fill="hold"/>
                                        <p:tgtEl>
                                          <p:spTgt spid="3"/>
                                        </p:tgtEl>
                                        <p:attrNameLst>
                                          <p:attrName>ppt_y</p:attrName>
                                        </p:attrNameLst>
                                      </p:cBhvr>
                                      <p:to>
                                        <p:strVal val="(#ppt_y+0.4)"/>
                                      </p:to>
                                    </p:set>
                                    <p:anim from="(#ppt_y+0.4)" to="(#ppt_y)" calcmode="lin" valueType="num">
                                      <p:cBhvr>
                                        <p:cTn id="13" dur="1230" accel="100000" fill="hold">
                                          <p:stCondLst>
                                            <p:cond delay="770"/>
                                          </p:stCondLst>
                                        </p:cTn>
                                        <p:tgtEl>
                                          <p:spTgt spid="3"/>
                                        </p:tgtEl>
                                        <p:attrNameLst>
                                          <p:attrName>ppt_y</p:attrName>
                                        </p:attrNameLst>
                                      </p:cBhvr>
                                    </p:anim>
                                  </p:childTnLst>
                                </p:cTn>
                              </p:par>
                            </p:childTnLst>
                          </p:cTn>
                        </p:par>
                        <p:par>
                          <p:cTn id="14" fill="hold">
                            <p:stCondLst>
                              <p:cond delay="2000"/>
                            </p:stCondLst>
                            <p:childTnLst>
                              <p:par>
                                <p:cTn id="15" presetID="18" presetClass="entr" presetSubtype="12"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strips(downLeft)">
                                      <p:cBhvr>
                                        <p:cTn id="1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3434" cy="6858000"/>
          </a:xfrm>
          <a:prstGeom prst="rect">
            <a:avLst/>
          </a:prstGeom>
        </p:spPr>
      </p:pic>
      <p:sp>
        <p:nvSpPr>
          <p:cNvPr id="3" name="Rectangle 3"/>
          <p:cNvSpPr txBox="1">
            <a:spLocks noRot="1" noChangeArrowheads="1"/>
          </p:cNvSpPr>
          <p:nvPr/>
        </p:nvSpPr>
        <p:spPr>
          <a:xfrm>
            <a:off x="627529" y="1075765"/>
            <a:ext cx="10726271" cy="564571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defRPr/>
            </a:pPr>
            <a:r>
              <a:rPr lang="en-US" altLang="zh-CN" sz="3600" smtClean="0"/>
              <a:t>           </a:t>
            </a:r>
            <a:r>
              <a:rPr lang="en-US" altLang="zh-CN" sz="4000" smtClean="0"/>
              <a:t>1</a:t>
            </a:r>
            <a:r>
              <a:rPr lang="zh-CN" altLang="en-US" sz="4000" smtClean="0"/>
              <a:t>、充分尊重人的本能和本性；</a:t>
            </a:r>
          </a:p>
          <a:p>
            <a:pPr algn="just">
              <a:defRPr/>
            </a:pPr>
            <a:r>
              <a:rPr lang="zh-CN" altLang="en-US" sz="4000" smtClean="0"/>
              <a:t>          </a:t>
            </a:r>
            <a:r>
              <a:rPr lang="en-US" altLang="zh-CN" sz="4000" smtClean="0"/>
              <a:t>2</a:t>
            </a:r>
            <a:r>
              <a:rPr lang="zh-CN" altLang="en-US" sz="4000" smtClean="0"/>
              <a:t>、要有超前的预见性；是事先控制，而不是事后验尸；</a:t>
            </a:r>
          </a:p>
          <a:p>
            <a:pPr algn="just">
              <a:defRPr/>
            </a:pPr>
            <a:r>
              <a:rPr lang="zh-CN" altLang="en-US" sz="4000" smtClean="0"/>
              <a:t>          </a:t>
            </a:r>
            <a:r>
              <a:rPr lang="en-US" altLang="zh-CN" sz="4000" smtClean="0"/>
              <a:t>3</a:t>
            </a:r>
            <a:r>
              <a:rPr lang="zh-CN" altLang="en-US" sz="4000" smtClean="0"/>
              <a:t>、需要全员全过程全时空的参与，要用系统工程方法来强化管理，要建立安全控制体系和安全控制中心。</a:t>
            </a:r>
          </a:p>
          <a:p>
            <a:pPr algn="just">
              <a:defRPr/>
            </a:pPr>
            <a:r>
              <a:rPr lang="zh-CN" altLang="en-US" sz="4000" smtClean="0"/>
              <a:t>          </a:t>
            </a:r>
            <a:r>
              <a:rPr lang="en-US" altLang="zh-CN" sz="4000" smtClean="0"/>
              <a:t>4、</a:t>
            </a:r>
            <a:r>
              <a:rPr lang="zh-CN" altLang="en-US" sz="4000" smtClean="0"/>
              <a:t>要从细节上加以控制，要从细节上去发现变化，要从细节上去加以提高；</a:t>
            </a:r>
            <a:endParaRPr lang="en-US" altLang="zh-CN" sz="4000" smtClean="0"/>
          </a:p>
          <a:p>
            <a:pPr>
              <a:defRPr/>
            </a:pPr>
            <a:r>
              <a:rPr lang="zh-CN" altLang="en-US" sz="3600" smtClean="0"/>
              <a:t>        </a:t>
            </a:r>
            <a:endParaRPr lang="zh-CN" altLang="en-US" sz="3600" dirty="0" smtClean="0"/>
          </a:p>
        </p:txBody>
      </p:sp>
    </p:spTree>
    <p:extLst>
      <p:ext uri="{BB962C8B-B14F-4D97-AF65-F5344CB8AC3E}">
        <p14:creationId xmlns:p14="http://schemas.microsoft.com/office/powerpoint/2010/main" val="2197114476"/>
      </p:ext>
    </p:extLst>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3434" cy="6858000"/>
          </a:xfrm>
          <a:prstGeom prst="rect">
            <a:avLst/>
          </a:prstGeom>
        </p:spPr>
      </p:pic>
      <p:sp>
        <p:nvSpPr>
          <p:cNvPr id="3" name="Rectangle 2"/>
          <p:cNvSpPr txBox="1">
            <a:spLocks noRot="1" noChangeArrowheads="1"/>
          </p:cNvSpPr>
          <p:nvPr/>
        </p:nvSpPr>
        <p:spPr>
          <a:xfrm>
            <a:off x="3406588" y="322729"/>
            <a:ext cx="5933328" cy="126477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800" smtClean="0">
                <a:latin typeface="黑体" panose="02010609060101010101" pitchFamily="49" charset="-122"/>
                <a:ea typeface="黑体" panose="02010609060101010101" pitchFamily="49" charset="-122"/>
              </a:rPr>
              <a:t>11.21</a:t>
            </a:r>
            <a:r>
              <a:rPr lang="zh-CN" altLang="en-US" sz="4800" smtClean="0">
                <a:latin typeface="黑体" panose="02010609060101010101" pitchFamily="49" charset="-122"/>
                <a:ea typeface="黑体" panose="02010609060101010101" pitchFamily="49" charset="-122"/>
              </a:rPr>
              <a:t>物体打击事故</a:t>
            </a:r>
            <a:endParaRPr lang="zh-CN" altLang="en-US" sz="4800" dirty="0" smtClean="0">
              <a:latin typeface="黑体" panose="02010609060101010101" pitchFamily="49" charset="-122"/>
              <a:ea typeface="黑体" panose="02010609060101010101" pitchFamily="49" charset="-122"/>
            </a:endParaRPr>
          </a:p>
        </p:txBody>
      </p:sp>
      <p:sp>
        <p:nvSpPr>
          <p:cNvPr id="4" name="Rectangle 3"/>
          <p:cNvSpPr txBox="1">
            <a:spLocks noRot="1" noChangeArrowheads="1"/>
          </p:cNvSpPr>
          <p:nvPr/>
        </p:nvSpPr>
        <p:spPr>
          <a:xfrm>
            <a:off x="838200" y="2258732"/>
            <a:ext cx="10349753" cy="459926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r>
              <a:rPr lang="en-US" altLang="zh-CN" smtClean="0"/>
              <a:t>            </a:t>
            </a:r>
            <a:r>
              <a:rPr lang="en-US" altLang="zh-CN" sz="3600" smtClean="0"/>
              <a:t>2011</a:t>
            </a:r>
            <a:r>
              <a:rPr lang="zh-CN" altLang="en-US" sz="3600" smtClean="0"/>
              <a:t>年</a:t>
            </a:r>
            <a:r>
              <a:rPr lang="en-US" altLang="zh-CN" sz="3600" smtClean="0"/>
              <a:t>11</a:t>
            </a:r>
            <a:r>
              <a:rPr lang="zh-CN" altLang="en-US" sz="3600" smtClean="0"/>
              <a:t>月</a:t>
            </a:r>
            <a:r>
              <a:rPr lang="en-US" altLang="zh-CN" sz="3600" smtClean="0"/>
              <a:t>21</a:t>
            </a:r>
            <a:r>
              <a:rPr lang="zh-CN" altLang="en-US" sz="3600" smtClean="0"/>
              <a:t>日，某公司销售给深圳市金世纪工程实业有限公司的一台</a:t>
            </a:r>
            <a:r>
              <a:rPr lang="en-US" altLang="zh-CN" sz="3600" smtClean="0"/>
              <a:t>TC6013A-6</a:t>
            </a:r>
            <a:r>
              <a:rPr lang="zh-CN" altLang="en-US" sz="3600" smtClean="0"/>
              <a:t>塔机，由湖南省望城县润华物流公司代办运输，经湖南省常德市公司生产基地运至广州市黄浦区文冲城中村改造项目工地后，在工地方组织车辆和人员准备吊卸塔机吊臂的过程中，发生了一起物体打击致一人死亡的事故。 </a:t>
            </a:r>
            <a:endParaRPr lang="zh-CN" altLang="en-US" sz="3600" dirty="0" smtClean="0"/>
          </a:p>
        </p:txBody>
      </p:sp>
    </p:spTree>
    <p:extLst>
      <p:ext uri="{BB962C8B-B14F-4D97-AF65-F5344CB8AC3E}">
        <p14:creationId xmlns:p14="http://schemas.microsoft.com/office/powerpoint/2010/main" val="2930456371"/>
      </p:ext>
    </p:extLst>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3434" cy="6858000"/>
          </a:xfrm>
          <a:prstGeom prst="rect">
            <a:avLst/>
          </a:prstGeom>
        </p:spPr>
      </p:pic>
      <p:sp>
        <p:nvSpPr>
          <p:cNvPr id="3" name="Rectangle 2"/>
          <p:cNvSpPr txBox="1">
            <a:spLocks noRot="1" noChangeArrowheads="1"/>
          </p:cNvSpPr>
          <p:nvPr/>
        </p:nvSpPr>
        <p:spPr>
          <a:xfrm>
            <a:off x="2209800" y="149225"/>
            <a:ext cx="8540750" cy="838200"/>
          </a:xfrm>
          <a:prstGeom prst="rect">
            <a:avLst/>
          </a:prstGeom>
        </p:spPr>
        <p:txBody>
          <a:bodyPr vert="horz" lIns="91440" tIns="45720" rIns="91440" bIns="45720" rtlCol="0" anchor="b">
            <a:normAutofit fontScale="85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mtClean="0"/>
              <a:t>11.21</a:t>
            </a:r>
            <a:r>
              <a:rPr lang="zh-CN" altLang="en-US" smtClean="0"/>
              <a:t>物体打击事故 原因分析</a:t>
            </a:r>
            <a:endParaRPr lang="zh-CN" altLang="en-US" dirty="0" smtClean="0"/>
          </a:p>
        </p:txBody>
      </p:sp>
      <p:pic>
        <p:nvPicPr>
          <p:cNvPr id="4" name="Picture 4" descr="DSC_004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0700" y="1027906"/>
            <a:ext cx="8610600" cy="573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81359534"/>
      </p:ext>
    </p:extLst>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3434" cy="6858000"/>
          </a:xfrm>
          <a:prstGeom prst="rect">
            <a:avLst/>
          </a:prstGeom>
        </p:spPr>
      </p:pic>
      <p:sp>
        <p:nvSpPr>
          <p:cNvPr id="3" name="Rectangle 2"/>
          <p:cNvSpPr txBox="1">
            <a:spLocks noRot="1" noChangeArrowheads="1"/>
          </p:cNvSpPr>
          <p:nvPr/>
        </p:nvSpPr>
        <p:spPr>
          <a:xfrm>
            <a:off x="1841679" y="129639"/>
            <a:ext cx="8691093" cy="1093854"/>
          </a:xfrm>
          <a:prstGeom prst="rect">
            <a:avLst/>
          </a:prstGeom>
        </p:spPr>
        <p:txBody>
          <a:bodyPr vert="horz" lIns="91440" tIns="45720" rIns="91440" bIns="45720" rtlCol="0" anchor="b">
            <a:normAutofit fontScale="85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mtClean="0"/>
              <a:t>11.21</a:t>
            </a:r>
            <a:r>
              <a:rPr lang="zh-CN" altLang="en-US" smtClean="0"/>
              <a:t>物体打击事故 原因分析</a:t>
            </a:r>
            <a:endParaRPr lang="zh-CN" altLang="en-US" dirty="0" smtClean="0"/>
          </a:p>
        </p:txBody>
      </p:sp>
      <p:pic>
        <p:nvPicPr>
          <p:cNvPr id="4" name="Picture 4" descr="DSC_005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98495" y="1148531"/>
            <a:ext cx="9807388" cy="5709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8459571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3434" cy="6858000"/>
          </a:xfrm>
          <a:prstGeom prst="rect">
            <a:avLst/>
          </a:prstGeom>
        </p:spPr>
      </p:pic>
      <p:sp>
        <p:nvSpPr>
          <p:cNvPr id="3" name="标题 1"/>
          <p:cNvSpPr txBox="1">
            <a:spLocks/>
          </p:cNvSpPr>
          <p:nvPr/>
        </p:nvSpPr>
        <p:spPr>
          <a:xfrm>
            <a:off x="1371598" y="282633"/>
            <a:ext cx="9426633" cy="864523"/>
          </a:xfrm>
          <a:prstGeom prst="rect">
            <a:avLst/>
          </a:prstGeom>
        </p:spPr>
        <p:txBody>
          <a:bodyPr vert="horz" lIns="91440" tIns="45720" rIns="91440" bIns="45720" rtlCol="0" anchor="b">
            <a:norm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zh-CN" altLang="en-US" sz="4400" b="1" i="0" u="none" strike="noStrike" kern="1200" cap="none" spc="0" normalizeH="0" baseline="0" noProof="0" dirty="0">
              <a:ln>
                <a:noFill/>
              </a:ln>
              <a:solidFill>
                <a:schemeClr val="tx1"/>
              </a:solidFill>
              <a:effectLst/>
              <a:uLnTx/>
              <a:uFillTx/>
              <a:latin typeface="+mj-lt"/>
              <a:ea typeface="+mj-ea"/>
              <a:cs typeface="+mj-cs"/>
            </a:endParaRPr>
          </a:p>
        </p:txBody>
      </p:sp>
      <p:sp>
        <p:nvSpPr>
          <p:cNvPr id="4" name="内容占位符 2"/>
          <p:cNvSpPr txBox="1">
            <a:spLocks/>
          </p:cNvSpPr>
          <p:nvPr/>
        </p:nvSpPr>
        <p:spPr>
          <a:xfrm>
            <a:off x="872836" y="1385051"/>
            <a:ext cx="10497590" cy="5231880"/>
          </a:xfrm>
          <a:prstGeom prst="rect">
            <a:avLst/>
          </a:prstGeom>
        </p:spPr>
        <p:txBody>
          <a:bodyPr vert="horz" lIns="91440" tIns="45720" rIns="91440" bIns="45720" rtlCol="0">
            <a:normAutofit/>
          </a:bodyPr>
          <a:lstStyle/>
          <a:p>
            <a:pPr lvl="0" algn="just">
              <a:lnSpc>
                <a:spcPct val="90000"/>
              </a:lnSpc>
              <a:spcBef>
                <a:spcPts val="1000"/>
              </a:spcBef>
            </a:pPr>
            <a:r>
              <a:rPr lang="zh-CN" altLang="en-US" sz="2400" dirty="0" smtClean="0"/>
              <a:t>             </a:t>
            </a:r>
            <a:r>
              <a:rPr kumimoji="0" lang="en-US" altLang="zh-CN" sz="2400" b="0" i="0" u="none" strike="noStrike" kern="1200" cap="none" spc="0" normalizeH="0" baseline="0" noProof="0" dirty="0" smtClean="0">
                <a:ln>
                  <a:noFill/>
                </a:ln>
                <a:solidFill>
                  <a:schemeClr val="tx1"/>
                </a:solidFill>
                <a:effectLst/>
                <a:uLnTx/>
                <a:uFillTx/>
                <a:latin typeface="+mn-lt"/>
                <a:ea typeface="+mn-ea"/>
                <a:cs typeface="+mn-cs"/>
              </a:rPr>
              <a:t>              </a:t>
            </a:r>
            <a:endParaRPr kumimoji="0" lang="zh-CN" altLang="en-US" sz="2400" b="0" i="0" u="none" strike="noStrike" kern="1200" cap="none" spc="0" normalizeH="0" baseline="0" noProof="0" dirty="0">
              <a:ln>
                <a:noFill/>
              </a:ln>
              <a:solidFill>
                <a:schemeClr val="tx1"/>
              </a:solidFill>
              <a:effectLst/>
              <a:uLnTx/>
              <a:uFillTx/>
              <a:latin typeface="+mn-lt"/>
              <a:ea typeface="+mn-ea"/>
              <a:cs typeface="+mn-cs"/>
            </a:endParaRPr>
          </a:p>
        </p:txBody>
      </p:sp>
      <p:sp>
        <p:nvSpPr>
          <p:cNvPr id="5" name="Rectangle 2"/>
          <p:cNvSpPr txBox="1">
            <a:spLocks noRot="1" noChangeArrowheads="1"/>
          </p:cNvSpPr>
          <p:nvPr/>
        </p:nvSpPr>
        <p:spPr>
          <a:xfrm>
            <a:off x="2320596" y="370608"/>
            <a:ext cx="7602070" cy="141922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zh-CN" altLang="zh-CN" sz="4000" dirty="0" smtClean="0">
                <a:latin typeface="黑体" panose="02010609060101010101" pitchFamily="49" charset="-122"/>
                <a:ea typeface="黑体" panose="02010609060101010101" pitchFamily="49" charset="-122"/>
              </a:rPr>
              <a:t>长春市宝源丰禽业有限公司</a:t>
            </a:r>
            <a:br>
              <a:rPr lang="zh-CN" altLang="zh-CN" sz="4000" dirty="0" smtClean="0">
                <a:latin typeface="黑体" panose="02010609060101010101" pitchFamily="49" charset="-122"/>
                <a:ea typeface="黑体" panose="02010609060101010101" pitchFamily="49" charset="-122"/>
              </a:rPr>
            </a:br>
            <a:r>
              <a:rPr lang="zh-CN" altLang="zh-CN" sz="4000" dirty="0" smtClean="0">
                <a:latin typeface="黑体" panose="02010609060101010101" pitchFamily="49" charset="-122"/>
                <a:ea typeface="黑体" panose="02010609060101010101" pitchFamily="49" charset="-122"/>
              </a:rPr>
              <a:t>“</a:t>
            </a:r>
            <a:r>
              <a:rPr lang="en-US" altLang="zh-CN" sz="4000" dirty="0" smtClean="0">
                <a:latin typeface="黑体" panose="02010609060101010101" pitchFamily="49" charset="-122"/>
                <a:ea typeface="黑体" panose="02010609060101010101" pitchFamily="49" charset="-122"/>
              </a:rPr>
              <a:t>6</a:t>
            </a:r>
            <a:r>
              <a:rPr lang="zh-CN" altLang="zh-CN" sz="4000" dirty="0" smtClean="0">
                <a:latin typeface="黑体" panose="02010609060101010101" pitchFamily="49" charset="-122"/>
                <a:ea typeface="黑体" panose="02010609060101010101" pitchFamily="49" charset="-122"/>
              </a:rPr>
              <a:t>·</a:t>
            </a:r>
            <a:r>
              <a:rPr lang="en-US" altLang="zh-CN" sz="4000" dirty="0" smtClean="0">
                <a:latin typeface="黑体" panose="02010609060101010101" pitchFamily="49" charset="-122"/>
                <a:ea typeface="黑体" panose="02010609060101010101" pitchFamily="49" charset="-122"/>
              </a:rPr>
              <a:t>3</a:t>
            </a:r>
            <a:r>
              <a:rPr lang="zh-CN" altLang="zh-CN" sz="4000" dirty="0" smtClean="0">
                <a:latin typeface="黑体" panose="02010609060101010101" pitchFamily="49" charset="-122"/>
                <a:ea typeface="黑体" panose="02010609060101010101" pitchFamily="49" charset="-122"/>
              </a:rPr>
              <a:t>”特别重大火灾爆炸事故</a:t>
            </a:r>
            <a:endParaRPr lang="zh-CN" altLang="en-US" sz="4000" dirty="0">
              <a:latin typeface="黑体" panose="02010609060101010101" pitchFamily="49" charset="-122"/>
              <a:ea typeface="黑体" panose="02010609060101010101" pitchFamily="49" charset="-122"/>
            </a:endParaRPr>
          </a:p>
        </p:txBody>
      </p:sp>
      <p:sp>
        <p:nvSpPr>
          <p:cNvPr id="6" name="Rectangle 3"/>
          <p:cNvSpPr txBox="1">
            <a:spLocks noRot="1" noChangeArrowheads="1"/>
          </p:cNvSpPr>
          <p:nvPr/>
        </p:nvSpPr>
        <p:spPr>
          <a:xfrm>
            <a:off x="838200" y="2330824"/>
            <a:ext cx="10532226" cy="402552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buFont typeface="Wingdings" panose="05000000000000000000" pitchFamily="2" charset="2"/>
              <a:buNone/>
            </a:pPr>
            <a:r>
              <a:rPr lang="en-US" altLang="zh-CN" dirty="0" smtClean="0"/>
              <a:t>                </a:t>
            </a:r>
            <a:r>
              <a:rPr lang="en-US" altLang="zh-CN" sz="4000" dirty="0" smtClean="0"/>
              <a:t>2013</a:t>
            </a:r>
            <a:r>
              <a:rPr lang="zh-CN" altLang="zh-CN" sz="4000" dirty="0" smtClean="0"/>
              <a:t>年</a:t>
            </a:r>
            <a:r>
              <a:rPr lang="en-US" altLang="zh-CN" sz="4000" dirty="0" smtClean="0"/>
              <a:t>6</a:t>
            </a:r>
            <a:r>
              <a:rPr lang="zh-CN" altLang="zh-CN" sz="4000" dirty="0" smtClean="0"/>
              <a:t>月</a:t>
            </a:r>
            <a:r>
              <a:rPr lang="en-US" altLang="zh-CN" sz="4000" dirty="0" smtClean="0"/>
              <a:t>3</a:t>
            </a:r>
            <a:r>
              <a:rPr lang="zh-CN" altLang="zh-CN" sz="4000" dirty="0" smtClean="0"/>
              <a:t>日</a:t>
            </a:r>
            <a:r>
              <a:rPr lang="en-US" altLang="zh-CN" sz="4000" dirty="0" smtClean="0"/>
              <a:t>6</a:t>
            </a:r>
            <a:r>
              <a:rPr lang="zh-CN" altLang="zh-CN" sz="4000" dirty="0" smtClean="0"/>
              <a:t>时</a:t>
            </a:r>
            <a:r>
              <a:rPr lang="en-US" altLang="zh-CN" sz="4000" dirty="0" smtClean="0"/>
              <a:t>10</a:t>
            </a:r>
            <a:r>
              <a:rPr lang="zh-CN" altLang="zh-CN" sz="4000" dirty="0" smtClean="0"/>
              <a:t>分许，位于吉林省长春市德惠市的吉林宝源丰禽业有限公司（以下简称宝源丰公司）主厂房发生特别重大火灾爆炸事故，共造成</a:t>
            </a:r>
            <a:r>
              <a:rPr lang="en-US" altLang="zh-CN" sz="4000" dirty="0" smtClean="0"/>
              <a:t>121</a:t>
            </a:r>
            <a:r>
              <a:rPr lang="zh-CN" altLang="zh-CN" sz="4000" dirty="0" smtClean="0"/>
              <a:t>人死亡、</a:t>
            </a:r>
            <a:r>
              <a:rPr lang="en-US" altLang="zh-CN" sz="4000" dirty="0" smtClean="0"/>
              <a:t>76</a:t>
            </a:r>
            <a:r>
              <a:rPr lang="zh-CN" altLang="zh-CN" sz="4000" dirty="0" smtClean="0"/>
              <a:t>人受伤，</a:t>
            </a:r>
            <a:r>
              <a:rPr lang="en-US" altLang="zh-CN" sz="4000" dirty="0" smtClean="0"/>
              <a:t>17234</a:t>
            </a:r>
            <a:r>
              <a:rPr lang="zh-CN" altLang="zh-CN" sz="4000" dirty="0" smtClean="0"/>
              <a:t>平方米主厂房及主厂房内生产设备被损毁，直接经济损失</a:t>
            </a:r>
            <a:r>
              <a:rPr lang="en-US" altLang="zh-CN" sz="4000" dirty="0" smtClean="0"/>
              <a:t>1.82</a:t>
            </a:r>
            <a:r>
              <a:rPr lang="zh-CN" altLang="zh-CN" sz="4000" dirty="0" smtClean="0"/>
              <a:t>亿元。</a:t>
            </a:r>
            <a:endParaRPr lang="zh-CN" altLang="en-US" sz="4000" dirty="0" smtClean="0"/>
          </a:p>
        </p:txBody>
      </p:sp>
    </p:spTree>
    <p:extLst>
      <p:ext uri="{BB962C8B-B14F-4D97-AF65-F5344CB8AC3E}">
        <p14:creationId xmlns:p14="http://schemas.microsoft.com/office/powerpoint/2010/main" val="1960044323"/>
      </p:ext>
    </p:extLst>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3434" cy="6858000"/>
          </a:xfrm>
          <a:prstGeom prst="rect">
            <a:avLst/>
          </a:prstGeom>
        </p:spPr>
      </p:pic>
      <p:sp>
        <p:nvSpPr>
          <p:cNvPr id="3" name="Rectangle 3"/>
          <p:cNvSpPr txBox="1">
            <a:spLocks noRot="1" noChangeArrowheads="1"/>
          </p:cNvSpPr>
          <p:nvPr/>
        </p:nvSpPr>
        <p:spPr>
          <a:xfrm>
            <a:off x="704850" y="647700"/>
            <a:ext cx="10648950" cy="555625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r>
              <a:rPr lang="en-US" altLang="zh-CN" sz="3600" smtClean="0"/>
              <a:t>        1</a:t>
            </a:r>
            <a:r>
              <a:rPr lang="zh-CN" altLang="en-US" sz="3600" smtClean="0"/>
              <a:t>、充分尊重人的本能和本性；</a:t>
            </a:r>
          </a:p>
          <a:p>
            <a:pPr algn="just"/>
            <a:r>
              <a:rPr lang="zh-CN" altLang="en-US" sz="3600" smtClean="0"/>
              <a:t>        </a:t>
            </a:r>
            <a:r>
              <a:rPr lang="en-US" altLang="zh-CN" sz="3600" smtClean="0"/>
              <a:t>2</a:t>
            </a:r>
            <a:r>
              <a:rPr lang="zh-CN" altLang="en-US" sz="3600" smtClean="0"/>
              <a:t>、要有超前的预见性；是事先控制，而不是事后验尸；</a:t>
            </a:r>
          </a:p>
          <a:p>
            <a:pPr algn="just"/>
            <a:r>
              <a:rPr lang="zh-CN" altLang="en-US" sz="3600" smtClean="0"/>
              <a:t>        </a:t>
            </a:r>
            <a:r>
              <a:rPr lang="en-US" altLang="zh-CN" sz="3600" smtClean="0"/>
              <a:t>3</a:t>
            </a:r>
            <a:r>
              <a:rPr lang="zh-CN" altLang="en-US" sz="3600" smtClean="0"/>
              <a:t>、需要全员全过程全时空的参与，要用系统工程方法来强化管理，要建立安全控制体系和安全控制中心。</a:t>
            </a:r>
          </a:p>
          <a:p>
            <a:pPr algn="just"/>
            <a:r>
              <a:rPr lang="zh-CN" altLang="en-US" sz="3600" smtClean="0"/>
              <a:t>       </a:t>
            </a:r>
            <a:r>
              <a:rPr lang="en-US" altLang="zh-CN" sz="3600" smtClean="0"/>
              <a:t>4、</a:t>
            </a:r>
            <a:r>
              <a:rPr lang="zh-CN" altLang="en-US" sz="3600" smtClean="0"/>
              <a:t>要从细节上加以控制，要从细节上去发现变化，要从细节上去加以提高；</a:t>
            </a:r>
            <a:endParaRPr lang="en-US" altLang="zh-CN" sz="3600" smtClean="0"/>
          </a:p>
          <a:p>
            <a:pPr algn="just"/>
            <a:r>
              <a:rPr lang="en-US" altLang="zh-CN" sz="3600" smtClean="0"/>
              <a:t>       5、</a:t>
            </a:r>
            <a:r>
              <a:rPr lang="zh-CN" altLang="en-US" sz="3600" smtClean="0"/>
              <a:t>安全管理是一个</a:t>
            </a:r>
            <a:r>
              <a:rPr lang="en-US" altLang="zh-CN" sz="3600" smtClean="0"/>
              <a:t>Leadership top down</a:t>
            </a:r>
            <a:r>
              <a:rPr lang="zh-CN" altLang="en-US" sz="3600" smtClean="0"/>
              <a:t>的过程，还是应该管理者高度重视，率先示范，掌控把关，层层落实，遍布全身。        </a:t>
            </a:r>
            <a:endParaRPr lang="zh-CN" altLang="en-US" sz="3600" dirty="0" smtClean="0"/>
          </a:p>
        </p:txBody>
      </p:sp>
    </p:spTree>
    <p:extLst>
      <p:ext uri="{BB962C8B-B14F-4D97-AF65-F5344CB8AC3E}">
        <p14:creationId xmlns:p14="http://schemas.microsoft.com/office/powerpoint/2010/main" val="3683631908"/>
      </p:ext>
    </p:extLst>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34" y="0"/>
            <a:ext cx="12193434" cy="6858000"/>
          </a:xfrm>
          <a:prstGeom prst="rect">
            <a:avLst/>
          </a:prstGeom>
        </p:spPr>
      </p:pic>
      <p:sp>
        <p:nvSpPr>
          <p:cNvPr id="3" name="Rectangle 2"/>
          <p:cNvSpPr txBox="1">
            <a:spLocks noRot="1" noChangeArrowheads="1"/>
          </p:cNvSpPr>
          <p:nvPr/>
        </p:nvSpPr>
        <p:spPr>
          <a:xfrm>
            <a:off x="3180479" y="1377035"/>
            <a:ext cx="5832475" cy="14620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zh-CN" sz="8800" b="1" smtClean="0">
                <a:solidFill>
                  <a:srgbClr val="FF3300"/>
                </a:solidFill>
                <a:ea typeface="方正姚体简体"/>
                <a:cs typeface="方正姚体简体"/>
              </a:rPr>
              <a:t>谢谢大家！</a:t>
            </a:r>
            <a:endParaRPr lang="zh-CN" altLang="zh-CN" sz="8800" b="1" dirty="0">
              <a:solidFill>
                <a:srgbClr val="FF3300"/>
              </a:solidFill>
              <a:ea typeface="方正姚体简体"/>
              <a:cs typeface="方正姚体简体"/>
            </a:endParaRPr>
          </a:p>
        </p:txBody>
      </p:sp>
      <p:graphicFrame>
        <p:nvGraphicFramePr>
          <p:cNvPr id="4" name="Object 3"/>
          <p:cNvGraphicFramePr>
            <a:graphicFrameLocks noChangeAspect="1"/>
          </p:cNvGraphicFramePr>
          <p:nvPr>
            <p:extLst>
              <p:ext uri="{D42A27DB-BD31-4B8C-83A1-F6EECF244321}">
                <p14:modId xmlns:p14="http://schemas.microsoft.com/office/powerpoint/2010/main" val="2272522450"/>
              </p:ext>
            </p:extLst>
          </p:nvPr>
        </p:nvGraphicFramePr>
        <p:xfrm>
          <a:off x="3287713" y="4005264"/>
          <a:ext cx="4392612" cy="2390775"/>
        </p:xfrm>
        <a:graphic>
          <a:graphicData uri="http://schemas.openxmlformats.org/presentationml/2006/ole">
            <mc:AlternateContent xmlns:mc="http://schemas.openxmlformats.org/markup-compatibility/2006">
              <mc:Choice xmlns:v="urn:schemas-microsoft-com:vml" Requires="v">
                <p:oleObj spid="_x0000_s32802" r:id="rId5" imgW="5349875" imgH="2911475" progId="">
                  <p:embed/>
                </p:oleObj>
              </mc:Choice>
              <mc:Fallback>
                <p:oleObj r:id="rId5" imgW="5349875" imgH="2911475" progId="">
                  <p:embed/>
                  <p:pic>
                    <p:nvPicPr>
                      <p:cNvPr id="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87713" y="4005264"/>
                        <a:ext cx="4392612" cy="23907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316929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verb" presetSubtype="0" fill="hold" nodeType="afterEffect">
                                  <p:stCondLst>
                                    <p:cond delay="0"/>
                                  </p:stCondLst>
                                  <p:childTnLst>
                                    <p:cmd type="verb" cmd="0">
                                      <p:cBhvr>
                                        <p:cTn id="6" dur="1" fill="hold"/>
                                        <p:tgtEl>
                                          <p:spTgt spid="4"/>
                                        </p:tgtEl>
                                      </p:cBhvr>
                                    </p:cmd>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par>
                          <p:cTn id="7" fill="hold">
                            <p:stCondLst>
                              <p:cond delay="0"/>
                            </p:stCondLst>
                            <p:childTnLst>
                              <p:par>
                                <p:cTn id="8" presetID="47" presetClass="path" presetSubtype="0" accel="50000" decel="50000" fill="hold" nodeType="afterEffect">
                                  <p:stCondLst>
                                    <p:cond delay="0"/>
                                  </p:stCondLst>
                                  <p:childTnLst>
                                    <p:animMotion origin="layout" path="M 0 0  C 0.002 0.0839  0.009 0.14383  0.016 0.14383  C 0.023 0.14383  0.029 0.0839  0.031 0  C 0.034 0.0839  0.04 0.14383  0.047 0.14383  C 0.054 0.14383  0.06 0.0839  0.062 0  C 0.065 0.0839  0.071 0.14383  0.078 0.14383  C 0.085 0.14383  0.092 0.0839  0.094 0  C 0.096 0.0839  0.102 0.14383  0.11 0.14383  C 0.116 0.14383  0.123 0.0839  0.125 0  C 0.127 0.0839  0.134 0.14383  0.141 0.14383  C 0.148 0.14383  0.154 0.0839  0.156 0  C 0.159 0.0839  0.165 0.14383  0.172 0.14383  C 0.179 0.14383  0.185 0.0839  0.188 0  C 0.19 0.0839  0.196 0.14383  0.203 0.14383  C 0.21 0.14383  0.217 0.0839  0.219 0  C 0.221 0.0839  0.227 0.14383  0.235 0.14383  C 0.242 0.14383  0.248 0.0839  0.25 0  E" pathEditMode="relative" rAng="0" ptsTypes="">
                                      <p:cBhvr>
                                        <p:cTn id="9" dur="3000" fill="hold"/>
                                        <p:tgtEl>
                                          <p:spTgt spid="4"/>
                                        </p:tgtEl>
                                        <p:attrNameLst>
                                          <p:attrName>ppt_x,ppt_y</p:attrName>
                                        </p:attrNameLst>
                                      </p:cBhvr>
                                      <p:rCtr x="0" y="0"/>
                                    </p:animMotion>
                                  </p:childTnLst>
                                  <p:subTnLst>
                                    <p:audio>
                                      <p:cMediaNode>
                                        <p:cTn display="0" masterRel="sameClick">
                                          <p:stCondLst>
                                            <p:cond evt="begin" delay="0">
                                              <p:tn val="8"/>
                                            </p:cond>
                                          </p:stCondLst>
                                          <p:endCondLst>
                                            <p:cond evt="onStopAudio" delay="0">
                                              <p:tgtEl>
                                                <p:sldTgt/>
                                              </p:tgtEl>
                                            </p:cond>
                                          </p:endCondLst>
                                        </p:cTn>
                                        <p:tgtEl>
                                          <p:sndTgt r:embed="rId3" name="applause.wav"/>
                                        </p:tgtEl>
                                      </p:cMediaNode>
                                    </p:audio>
                                  </p:subTnLst>
                                </p:cTn>
                              </p:par>
                            </p:childTnLst>
                          </p:cTn>
                        </p:par>
                      </p:childTnLst>
                    </p:cTn>
                  </p:par>
                  <p:par>
                    <p:cTn id="10" fill="hold">
                      <p:stCondLst>
                        <p:cond delay="indefinite"/>
                      </p:stCondLst>
                      <p:childTnLst>
                        <p:par>
                          <p:cTn id="11" fill="hold">
                            <p:stCondLst>
                              <p:cond delay="0"/>
                            </p:stCondLst>
                            <p:childTnLst>
                              <p:par>
                                <p:cTn id="12" presetID="38" presetClass="path" presetSubtype="0" accel="50000" decel="50000" fill="hold" nodeType="clickEffect">
                                  <p:stCondLst>
                                    <p:cond delay="0"/>
                                  </p:stCondLst>
                                  <p:childTnLst>
                                    <p:animMotion origin="layout" path="M -0.16632 -0.04717 L -0.15035 0.08462 L -0.13525 -0.04717 L -0.11927 0.08462 L -0.1033 -0.04717 L -0.08837 0.08462 L -0.0724 -0.04717 L -0.0573 0.08462 L -0.04132 -0.04717 L -0.02535 0.08462 L -0.01025 -0.04717 L 0.00573 0.08462 L 0.02066 -0.04717 L 0.03663 0.08462 L 0.0526 -0.04717 L 0.0677 0.08462 L 0.08368 -0.04717 " pathEditMode="relative" rAng="0" ptsTypes="FFFFFFFFFFFFFFFFF">
                                      <p:cBhvr>
                                        <p:cTn id="13" dur="2000" fill="hold"/>
                                        <p:tgtEl>
                                          <p:spTgt spid="4"/>
                                        </p:tgtEl>
                                        <p:attrNameLst>
                                          <p:attrName>ppt_x,ppt_y</p:attrName>
                                        </p:attrNameLst>
                                      </p:cBhvr>
                                      <p:rCtr x="12500" y="6600"/>
                                    </p:animMotion>
                                  </p:childTnLst>
                                  <p:subTnLst>
                                    <p:audio>
                                      <p:cMediaNode>
                                        <p:cTn display="0" masterRel="sameClick">
                                          <p:stCondLst>
                                            <p:cond evt="begin" delay="0">
                                              <p:tn val="12"/>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5880"/>
            <a:ext cx="12193434" cy="6858000"/>
          </a:xfrm>
          <a:prstGeom prst="rect">
            <a:avLst/>
          </a:prstGeom>
        </p:spPr>
      </p:pic>
      <p:sp>
        <p:nvSpPr>
          <p:cNvPr id="3" name="Rectangle 4"/>
          <p:cNvSpPr>
            <a:spLocks noChangeArrowheads="1"/>
          </p:cNvSpPr>
          <p:nvPr/>
        </p:nvSpPr>
        <p:spPr bwMode="auto">
          <a:xfrm>
            <a:off x="743485" y="634597"/>
            <a:ext cx="10856890" cy="1952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4333" tIns="52166" rIns="104333" bIns="52166">
            <a:spAutoFit/>
          </a:bodyPr>
          <a:lstStyle>
            <a:lvl1pPr defTabSz="781050">
              <a:spcBef>
                <a:spcPct val="20000"/>
              </a:spcBef>
              <a:buClr>
                <a:srgbClr val="00B050"/>
              </a:buClr>
              <a:buFont typeface="Wingdings" panose="05000000000000000000" pitchFamily="2" charset="2"/>
              <a:buChar char=""/>
              <a:defRPr sz="2100" b="1">
                <a:solidFill>
                  <a:schemeClr val="tx1"/>
                </a:solidFill>
                <a:latin typeface="华文楷体" panose="02010600040101010101" pitchFamily="2" charset="-122"/>
                <a:ea typeface="华文楷体" panose="02010600040101010101" pitchFamily="2" charset="-122"/>
              </a:defRPr>
            </a:lvl1pPr>
            <a:lvl2pPr marL="742950" indent="-285750" defTabSz="781050">
              <a:spcBef>
                <a:spcPts val="513"/>
              </a:spcBef>
              <a:spcAft>
                <a:spcPts val="513"/>
              </a:spcAft>
              <a:buClr>
                <a:srgbClr val="0070C0"/>
              </a:buClr>
              <a:buFont typeface="Wingdings 2" panose="05020102010507070707" pitchFamily="18" charset="2"/>
              <a:buChar char=""/>
              <a:defRPr sz="2100" b="1">
                <a:solidFill>
                  <a:schemeClr val="tx1"/>
                </a:solidFill>
                <a:latin typeface="经典行书简" pitchFamily="49" charset="-122"/>
                <a:ea typeface="经典行书简" pitchFamily="49" charset="-122"/>
                <a:cs typeface="经典行书简" pitchFamily="49" charset="-122"/>
              </a:defRPr>
            </a:lvl2pPr>
            <a:lvl3pPr marL="1143000" indent="-228600" defTabSz="781050">
              <a:lnSpc>
                <a:spcPct val="150000"/>
              </a:lnSpc>
              <a:spcBef>
                <a:spcPts val="263"/>
              </a:spcBef>
              <a:spcAft>
                <a:spcPts val="263"/>
              </a:spcAft>
              <a:buClr>
                <a:srgbClr val="002060"/>
              </a:buClr>
              <a:buFont typeface="Wingdings" panose="05000000000000000000" pitchFamily="2" charset="2"/>
              <a:buChar char=""/>
              <a:defRPr sz="2100" b="1">
                <a:solidFill>
                  <a:schemeClr val="tx1"/>
                </a:solidFill>
                <a:latin typeface="华文楷体" panose="02010600040101010101" pitchFamily="2" charset="-122"/>
                <a:ea typeface="华文楷体" panose="02010600040101010101" pitchFamily="2" charset="-122"/>
                <a:cs typeface="经典行书简" pitchFamily="49" charset="-122"/>
              </a:defRPr>
            </a:lvl3pPr>
            <a:lvl4pPr marL="1600200" indent="-228600" defTabSz="781050">
              <a:lnSpc>
                <a:spcPct val="150000"/>
              </a:lnSpc>
              <a:spcBef>
                <a:spcPct val="20000"/>
              </a:spcBef>
              <a:buChar char="–"/>
              <a:defRPr sz="1700">
                <a:solidFill>
                  <a:schemeClr val="tx1"/>
                </a:solidFill>
                <a:latin typeface="Century Schoolbook" panose="02040604050505020304" pitchFamily="18" charset="0"/>
                <a:ea typeface="宋体" panose="02010600030101010101" pitchFamily="2" charset="-122"/>
                <a:cs typeface="经典行书简" pitchFamily="49" charset="-122"/>
              </a:defRPr>
            </a:lvl4pPr>
            <a:lvl5pPr marL="2057400" indent="-228600" defTabSz="781050">
              <a:lnSpc>
                <a:spcPct val="150000"/>
              </a:lnSpc>
              <a:spcBef>
                <a:spcPct val="20000"/>
              </a:spcBef>
              <a:buChar char="»"/>
              <a:defRPr sz="1700">
                <a:solidFill>
                  <a:schemeClr val="tx1"/>
                </a:solidFill>
                <a:latin typeface="Century Schoolbook" panose="02040604050505020304" pitchFamily="18" charset="0"/>
                <a:ea typeface="宋体" panose="02010600030101010101" pitchFamily="2" charset="-122"/>
                <a:cs typeface="经典行书简" pitchFamily="49" charset="-122"/>
              </a:defRPr>
            </a:lvl5pPr>
            <a:lvl6pPr marL="2514600" indent="-228600" defTabSz="781050" eaLnBrk="0" fontAlgn="base" hangingPunct="0">
              <a:lnSpc>
                <a:spcPct val="150000"/>
              </a:lnSpc>
              <a:spcBef>
                <a:spcPct val="20000"/>
              </a:spcBef>
              <a:spcAft>
                <a:spcPct val="0"/>
              </a:spcAft>
              <a:buChar char="»"/>
              <a:defRPr sz="1700">
                <a:solidFill>
                  <a:schemeClr val="tx1"/>
                </a:solidFill>
                <a:latin typeface="Century Schoolbook" panose="02040604050505020304" pitchFamily="18" charset="0"/>
                <a:ea typeface="宋体" panose="02010600030101010101" pitchFamily="2" charset="-122"/>
                <a:cs typeface="经典行书简" pitchFamily="49" charset="-122"/>
              </a:defRPr>
            </a:lvl6pPr>
            <a:lvl7pPr marL="2971800" indent="-228600" defTabSz="781050" eaLnBrk="0" fontAlgn="base" hangingPunct="0">
              <a:lnSpc>
                <a:spcPct val="150000"/>
              </a:lnSpc>
              <a:spcBef>
                <a:spcPct val="20000"/>
              </a:spcBef>
              <a:spcAft>
                <a:spcPct val="0"/>
              </a:spcAft>
              <a:buChar char="»"/>
              <a:defRPr sz="1700">
                <a:solidFill>
                  <a:schemeClr val="tx1"/>
                </a:solidFill>
                <a:latin typeface="Century Schoolbook" panose="02040604050505020304" pitchFamily="18" charset="0"/>
                <a:ea typeface="宋体" panose="02010600030101010101" pitchFamily="2" charset="-122"/>
                <a:cs typeface="经典行书简" pitchFamily="49" charset="-122"/>
              </a:defRPr>
            </a:lvl7pPr>
            <a:lvl8pPr marL="3429000" indent="-228600" defTabSz="781050" eaLnBrk="0" fontAlgn="base" hangingPunct="0">
              <a:lnSpc>
                <a:spcPct val="150000"/>
              </a:lnSpc>
              <a:spcBef>
                <a:spcPct val="20000"/>
              </a:spcBef>
              <a:spcAft>
                <a:spcPct val="0"/>
              </a:spcAft>
              <a:buChar char="»"/>
              <a:defRPr sz="1700">
                <a:solidFill>
                  <a:schemeClr val="tx1"/>
                </a:solidFill>
                <a:latin typeface="Century Schoolbook" panose="02040604050505020304" pitchFamily="18" charset="0"/>
                <a:ea typeface="宋体" panose="02010600030101010101" pitchFamily="2" charset="-122"/>
                <a:cs typeface="经典行书简" pitchFamily="49" charset="-122"/>
              </a:defRPr>
            </a:lvl8pPr>
            <a:lvl9pPr marL="3886200" indent="-228600" defTabSz="781050" eaLnBrk="0" fontAlgn="base" hangingPunct="0">
              <a:lnSpc>
                <a:spcPct val="150000"/>
              </a:lnSpc>
              <a:spcBef>
                <a:spcPct val="20000"/>
              </a:spcBef>
              <a:spcAft>
                <a:spcPct val="0"/>
              </a:spcAft>
              <a:buChar char="»"/>
              <a:defRPr sz="1700">
                <a:solidFill>
                  <a:schemeClr val="tx1"/>
                </a:solidFill>
                <a:latin typeface="Century Schoolbook" panose="02040604050505020304" pitchFamily="18" charset="0"/>
                <a:ea typeface="宋体" panose="02010600030101010101" pitchFamily="2" charset="-122"/>
                <a:cs typeface="经典行书简" pitchFamily="49" charset="-122"/>
              </a:defRPr>
            </a:lvl9pPr>
          </a:lstStyle>
          <a:p>
            <a:pPr algn="ctr">
              <a:spcBef>
                <a:spcPct val="0"/>
              </a:spcBef>
              <a:buClrTx/>
              <a:buNone/>
            </a:pPr>
            <a:r>
              <a:rPr lang="zh-CN" altLang="en-US" sz="6000" dirty="0" smtClean="0">
                <a:solidFill>
                  <a:srgbClr val="FF0000"/>
                </a:solidFill>
                <a:latin typeface="华文新魏" panose="02010800040101010101" pitchFamily="2" charset="-122"/>
                <a:ea typeface="华文新魏" panose="02010800040101010101" pitchFamily="2" charset="-122"/>
              </a:rPr>
              <a:t>防风险   除隐患</a:t>
            </a:r>
            <a:endParaRPr lang="en-US" altLang="zh-CN" sz="6000" dirty="0" smtClean="0">
              <a:solidFill>
                <a:srgbClr val="FF0000"/>
              </a:solidFill>
              <a:latin typeface="华文新魏" panose="02010800040101010101" pitchFamily="2" charset="-122"/>
              <a:ea typeface="华文新魏" panose="02010800040101010101" pitchFamily="2" charset="-122"/>
            </a:endParaRPr>
          </a:p>
          <a:p>
            <a:pPr algn="ctr">
              <a:spcBef>
                <a:spcPct val="0"/>
              </a:spcBef>
              <a:buClrTx/>
              <a:buNone/>
            </a:pPr>
            <a:r>
              <a:rPr lang="zh-CN" altLang="en-US" sz="6000" dirty="0" smtClean="0">
                <a:solidFill>
                  <a:srgbClr val="FF0000"/>
                </a:solidFill>
                <a:latin typeface="华文新魏" panose="02010800040101010101" pitchFamily="2" charset="-122"/>
                <a:ea typeface="华文新魏" panose="02010800040101010101" pitchFamily="2" charset="-122"/>
              </a:rPr>
              <a:t>坚决遏制各类事故发生</a:t>
            </a:r>
            <a:endParaRPr lang="zh-CN" altLang="en-US" sz="6000" dirty="0">
              <a:solidFill>
                <a:srgbClr val="FF0000"/>
              </a:solidFill>
              <a:latin typeface="华文新魏" panose="02010800040101010101" pitchFamily="2" charset="-122"/>
              <a:ea typeface="华文新魏" panose="02010800040101010101" pitchFamily="2" charset="-122"/>
            </a:endParaRPr>
          </a:p>
        </p:txBody>
      </p:sp>
      <p:sp>
        <p:nvSpPr>
          <p:cNvPr id="4" name="矩形 6"/>
          <p:cNvSpPr>
            <a:spLocks noChangeArrowheads="1"/>
          </p:cNvSpPr>
          <p:nvPr/>
        </p:nvSpPr>
        <p:spPr bwMode="auto">
          <a:xfrm>
            <a:off x="1920171" y="2912111"/>
            <a:ext cx="8353092" cy="338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4333" tIns="52166" rIns="104333" bIns="52166">
            <a:spAutoFit/>
          </a:bodyPr>
          <a:lstStyle>
            <a:lvl1pPr defTabSz="781050">
              <a:spcBef>
                <a:spcPct val="20000"/>
              </a:spcBef>
              <a:buClr>
                <a:srgbClr val="00B050"/>
              </a:buClr>
              <a:buFont typeface="Wingdings" panose="05000000000000000000" pitchFamily="2" charset="2"/>
              <a:buChar char=""/>
              <a:defRPr sz="2100" b="1">
                <a:solidFill>
                  <a:schemeClr val="tx1"/>
                </a:solidFill>
                <a:latin typeface="华文楷体" panose="02010600040101010101" pitchFamily="2" charset="-122"/>
                <a:ea typeface="华文楷体" panose="02010600040101010101" pitchFamily="2" charset="-122"/>
              </a:defRPr>
            </a:lvl1pPr>
            <a:lvl2pPr marL="742950" indent="-285750" defTabSz="781050">
              <a:spcBef>
                <a:spcPts val="513"/>
              </a:spcBef>
              <a:spcAft>
                <a:spcPts val="513"/>
              </a:spcAft>
              <a:buClr>
                <a:srgbClr val="0070C0"/>
              </a:buClr>
              <a:buFont typeface="Wingdings 2" panose="05020102010507070707" pitchFamily="18" charset="2"/>
              <a:buChar char=""/>
              <a:defRPr sz="2100" b="1">
                <a:solidFill>
                  <a:schemeClr val="tx1"/>
                </a:solidFill>
                <a:latin typeface="经典行书简" pitchFamily="49" charset="-122"/>
                <a:ea typeface="经典行书简" pitchFamily="49" charset="-122"/>
                <a:cs typeface="经典行书简" pitchFamily="49" charset="-122"/>
              </a:defRPr>
            </a:lvl2pPr>
            <a:lvl3pPr marL="1143000" indent="-228600" defTabSz="781050">
              <a:lnSpc>
                <a:spcPct val="150000"/>
              </a:lnSpc>
              <a:spcBef>
                <a:spcPts val="263"/>
              </a:spcBef>
              <a:spcAft>
                <a:spcPts val="263"/>
              </a:spcAft>
              <a:buClr>
                <a:srgbClr val="002060"/>
              </a:buClr>
              <a:buFont typeface="Wingdings" panose="05000000000000000000" pitchFamily="2" charset="2"/>
              <a:buChar char=""/>
              <a:defRPr sz="2100" b="1">
                <a:solidFill>
                  <a:schemeClr val="tx1"/>
                </a:solidFill>
                <a:latin typeface="华文楷体" panose="02010600040101010101" pitchFamily="2" charset="-122"/>
                <a:ea typeface="华文楷体" panose="02010600040101010101" pitchFamily="2" charset="-122"/>
                <a:cs typeface="经典行书简" pitchFamily="49" charset="-122"/>
              </a:defRPr>
            </a:lvl3pPr>
            <a:lvl4pPr marL="1600200" indent="-228600" defTabSz="781050">
              <a:lnSpc>
                <a:spcPct val="150000"/>
              </a:lnSpc>
              <a:spcBef>
                <a:spcPct val="20000"/>
              </a:spcBef>
              <a:buChar char="–"/>
              <a:defRPr sz="1700">
                <a:solidFill>
                  <a:schemeClr val="tx1"/>
                </a:solidFill>
                <a:latin typeface="Century Schoolbook" panose="02040604050505020304" pitchFamily="18" charset="0"/>
                <a:ea typeface="宋体" panose="02010600030101010101" pitchFamily="2" charset="-122"/>
                <a:cs typeface="经典行书简" pitchFamily="49" charset="-122"/>
              </a:defRPr>
            </a:lvl4pPr>
            <a:lvl5pPr marL="2057400" indent="-228600" defTabSz="781050">
              <a:lnSpc>
                <a:spcPct val="150000"/>
              </a:lnSpc>
              <a:spcBef>
                <a:spcPct val="20000"/>
              </a:spcBef>
              <a:buChar char="»"/>
              <a:defRPr sz="1700">
                <a:solidFill>
                  <a:schemeClr val="tx1"/>
                </a:solidFill>
                <a:latin typeface="Century Schoolbook" panose="02040604050505020304" pitchFamily="18" charset="0"/>
                <a:ea typeface="宋体" panose="02010600030101010101" pitchFamily="2" charset="-122"/>
                <a:cs typeface="经典行书简" pitchFamily="49" charset="-122"/>
              </a:defRPr>
            </a:lvl5pPr>
            <a:lvl6pPr marL="2514600" indent="-228600" defTabSz="781050" eaLnBrk="0" fontAlgn="base" hangingPunct="0">
              <a:lnSpc>
                <a:spcPct val="150000"/>
              </a:lnSpc>
              <a:spcBef>
                <a:spcPct val="20000"/>
              </a:spcBef>
              <a:spcAft>
                <a:spcPct val="0"/>
              </a:spcAft>
              <a:buChar char="»"/>
              <a:defRPr sz="1700">
                <a:solidFill>
                  <a:schemeClr val="tx1"/>
                </a:solidFill>
                <a:latin typeface="Century Schoolbook" panose="02040604050505020304" pitchFamily="18" charset="0"/>
                <a:ea typeface="宋体" panose="02010600030101010101" pitchFamily="2" charset="-122"/>
                <a:cs typeface="经典行书简" pitchFamily="49" charset="-122"/>
              </a:defRPr>
            </a:lvl6pPr>
            <a:lvl7pPr marL="2971800" indent="-228600" defTabSz="781050" eaLnBrk="0" fontAlgn="base" hangingPunct="0">
              <a:lnSpc>
                <a:spcPct val="150000"/>
              </a:lnSpc>
              <a:spcBef>
                <a:spcPct val="20000"/>
              </a:spcBef>
              <a:spcAft>
                <a:spcPct val="0"/>
              </a:spcAft>
              <a:buChar char="»"/>
              <a:defRPr sz="1700">
                <a:solidFill>
                  <a:schemeClr val="tx1"/>
                </a:solidFill>
                <a:latin typeface="Century Schoolbook" panose="02040604050505020304" pitchFamily="18" charset="0"/>
                <a:ea typeface="宋体" panose="02010600030101010101" pitchFamily="2" charset="-122"/>
                <a:cs typeface="经典行书简" pitchFamily="49" charset="-122"/>
              </a:defRPr>
            </a:lvl7pPr>
            <a:lvl8pPr marL="3429000" indent="-228600" defTabSz="781050" eaLnBrk="0" fontAlgn="base" hangingPunct="0">
              <a:lnSpc>
                <a:spcPct val="150000"/>
              </a:lnSpc>
              <a:spcBef>
                <a:spcPct val="20000"/>
              </a:spcBef>
              <a:spcAft>
                <a:spcPct val="0"/>
              </a:spcAft>
              <a:buChar char="»"/>
              <a:defRPr sz="1700">
                <a:solidFill>
                  <a:schemeClr val="tx1"/>
                </a:solidFill>
                <a:latin typeface="Century Schoolbook" panose="02040604050505020304" pitchFamily="18" charset="0"/>
                <a:ea typeface="宋体" panose="02010600030101010101" pitchFamily="2" charset="-122"/>
                <a:cs typeface="经典行书简" pitchFamily="49" charset="-122"/>
              </a:defRPr>
            </a:lvl8pPr>
            <a:lvl9pPr marL="3886200" indent="-228600" defTabSz="781050" eaLnBrk="0" fontAlgn="base" hangingPunct="0">
              <a:lnSpc>
                <a:spcPct val="150000"/>
              </a:lnSpc>
              <a:spcBef>
                <a:spcPct val="20000"/>
              </a:spcBef>
              <a:spcAft>
                <a:spcPct val="0"/>
              </a:spcAft>
              <a:buChar char="»"/>
              <a:defRPr sz="1700">
                <a:solidFill>
                  <a:schemeClr val="tx1"/>
                </a:solidFill>
                <a:latin typeface="Century Schoolbook" panose="02040604050505020304" pitchFamily="18" charset="0"/>
                <a:ea typeface="宋体" panose="02010600030101010101" pitchFamily="2" charset="-122"/>
                <a:cs typeface="经典行书简" pitchFamily="49" charset="-122"/>
              </a:defRPr>
            </a:lvl9pPr>
          </a:lstStyle>
          <a:p>
            <a:pPr algn="ctr" eaLnBrk="1" hangingPunct="1">
              <a:lnSpc>
                <a:spcPts val="4600"/>
              </a:lnSpc>
              <a:buClrTx/>
              <a:buFont typeface="Arial" panose="020B0604020202020204" pitchFamily="34" charset="0"/>
              <a:buNone/>
            </a:pPr>
            <a:r>
              <a:rPr lang="zh-CN" altLang="en-US" sz="2400" dirty="0" smtClean="0">
                <a:solidFill>
                  <a:srgbClr val="000099"/>
                </a:solidFill>
                <a:latin typeface="方正姚体" panose="02010601030101010101" pitchFamily="2" charset="-122"/>
                <a:ea typeface="方正姚体" panose="02010601030101010101" pitchFamily="2" charset="-122"/>
              </a:rPr>
              <a:t>长沙市应急管理局    冯卫</a:t>
            </a:r>
            <a:endParaRPr lang="en-US" altLang="zh-CN" sz="2400" dirty="0" smtClean="0">
              <a:solidFill>
                <a:srgbClr val="000099"/>
              </a:solidFill>
              <a:latin typeface="方正姚体" panose="02010601030101010101" pitchFamily="2" charset="-122"/>
              <a:ea typeface="方正姚体" panose="02010601030101010101" pitchFamily="2" charset="-122"/>
            </a:endParaRPr>
          </a:p>
          <a:p>
            <a:pPr algn="ctr" eaLnBrk="1" hangingPunct="1">
              <a:lnSpc>
                <a:spcPts val="4600"/>
              </a:lnSpc>
              <a:buClrTx/>
              <a:buFont typeface="Arial" panose="020B0604020202020204" pitchFamily="34" charset="0"/>
              <a:buNone/>
            </a:pPr>
            <a:r>
              <a:rPr lang="zh-CN" altLang="en-US" sz="2400" dirty="0" smtClean="0">
                <a:solidFill>
                  <a:srgbClr val="000099"/>
                </a:solidFill>
                <a:latin typeface="方正姚体" panose="02010601030101010101" pitchFamily="2" charset="-122"/>
                <a:ea typeface="方正姚体" panose="02010601030101010101" pitchFamily="2" charset="-122"/>
              </a:rPr>
              <a:t>联系电话：</a:t>
            </a:r>
            <a:r>
              <a:rPr lang="en-US" altLang="zh-CN" sz="2400" dirty="0" smtClean="0">
                <a:solidFill>
                  <a:srgbClr val="000099"/>
                </a:solidFill>
                <a:latin typeface="方正姚体" panose="02010601030101010101" pitchFamily="2" charset="-122"/>
                <a:ea typeface="方正姚体" panose="02010601030101010101" pitchFamily="2" charset="-122"/>
              </a:rPr>
              <a:t>0731-88667641</a:t>
            </a:r>
          </a:p>
          <a:p>
            <a:pPr algn="ctr" eaLnBrk="1" hangingPunct="1">
              <a:lnSpc>
                <a:spcPts val="4600"/>
              </a:lnSpc>
              <a:buClrTx/>
              <a:buFont typeface="Arial" panose="020B0604020202020204" pitchFamily="34" charset="0"/>
              <a:buNone/>
            </a:pPr>
            <a:r>
              <a:rPr lang="zh-CN" altLang="en-US" sz="2400" dirty="0" smtClean="0">
                <a:solidFill>
                  <a:srgbClr val="000099"/>
                </a:solidFill>
                <a:latin typeface="方正姚体" panose="02010601030101010101" pitchFamily="2" charset="-122"/>
                <a:ea typeface="方正姚体" panose="02010601030101010101" pitchFamily="2" charset="-122"/>
              </a:rPr>
              <a:t>手机：</a:t>
            </a:r>
            <a:r>
              <a:rPr lang="en-US" altLang="zh-CN" sz="2400" dirty="0" smtClean="0">
                <a:solidFill>
                  <a:srgbClr val="000099"/>
                </a:solidFill>
                <a:latin typeface="方正姚体" panose="02010601030101010101" pitchFamily="2" charset="-122"/>
                <a:ea typeface="方正姚体" panose="02010601030101010101" pitchFamily="2" charset="-122"/>
              </a:rPr>
              <a:t>18817105667</a:t>
            </a:r>
          </a:p>
          <a:p>
            <a:pPr algn="ctr" eaLnBrk="1" hangingPunct="1">
              <a:lnSpc>
                <a:spcPts val="4600"/>
              </a:lnSpc>
              <a:buClrTx/>
              <a:buFont typeface="Arial" panose="020B0604020202020204" pitchFamily="34" charset="0"/>
              <a:buNone/>
            </a:pPr>
            <a:r>
              <a:rPr lang="en-US" altLang="zh-CN" sz="2400" dirty="0" smtClean="0">
                <a:solidFill>
                  <a:srgbClr val="000099"/>
                </a:solidFill>
                <a:latin typeface="方正姚体" panose="02010601030101010101" pitchFamily="2" charset="-122"/>
                <a:ea typeface="方正姚体" panose="02010601030101010101" pitchFamily="2" charset="-122"/>
              </a:rPr>
              <a:t>            13808478809</a:t>
            </a:r>
            <a:r>
              <a:rPr lang="zh-CN" altLang="en-US" sz="2400" dirty="0" smtClean="0">
                <a:solidFill>
                  <a:srgbClr val="000099"/>
                </a:solidFill>
                <a:latin typeface="方正姚体" panose="02010601030101010101" pitchFamily="2" charset="-122"/>
                <a:ea typeface="方正姚体" panose="02010601030101010101" pitchFamily="2" charset="-122"/>
              </a:rPr>
              <a:t> </a:t>
            </a:r>
            <a:endParaRPr lang="en-US" altLang="zh-CN" sz="2400" dirty="0">
              <a:solidFill>
                <a:srgbClr val="000099"/>
              </a:solidFill>
              <a:latin typeface="方正姚体" panose="02010601030101010101" pitchFamily="2" charset="-122"/>
              <a:ea typeface="方正姚体" panose="02010601030101010101" pitchFamily="2" charset="-122"/>
            </a:endParaRPr>
          </a:p>
          <a:p>
            <a:pPr algn="ctr">
              <a:lnSpc>
                <a:spcPts val="4600"/>
              </a:lnSpc>
              <a:buClrTx/>
              <a:buNone/>
            </a:pPr>
            <a:r>
              <a:rPr lang="en-US" altLang="zh-CN" sz="2400" dirty="0" smtClean="0">
                <a:solidFill>
                  <a:srgbClr val="000099"/>
                </a:solidFill>
                <a:latin typeface="方正姚体" panose="02010601030101010101" pitchFamily="2" charset="-122"/>
                <a:ea typeface="方正姚体" panose="02010601030101010101" pitchFamily="2" charset="-122"/>
              </a:rPr>
              <a:t>QQ</a:t>
            </a:r>
            <a:r>
              <a:rPr lang="zh-CN" altLang="en-US" sz="2400" dirty="0" smtClean="0">
                <a:solidFill>
                  <a:srgbClr val="000099"/>
                </a:solidFill>
                <a:latin typeface="方正姚体" panose="02010601030101010101" pitchFamily="2" charset="-122"/>
                <a:ea typeface="方正姚体" panose="02010601030101010101" pitchFamily="2" charset="-122"/>
              </a:rPr>
              <a:t>群：</a:t>
            </a:r>
            <a:r>
              <a:rPr lang="en-US" altLang="zh-CN" sz="2400" dirty="0" smtClean="0">
                <a:solidFill>
                  <a:srgbClr val="000099"/>
                </a:solidFill>
                <a:latin typeface="方正姚体" panose="02010601030101010101" pitchFamily="2" charset="-122"/>
                <a:ea typeface="方正姚体" panose="02010601030101010101" pitchFamily="2" charset="-122"/>
              </a:rPr>
              <a:t>226434673   </a:t>
            </a:r>
            <a:r>
              <a:rPr lang="zh-CN" altLang="en-US" sz="2400" dirty="0">
                <a:solidFill>
                  <a:srgbClr val="000099"/>
                </a:solidFill>
                <a:latin typeface="方正姚体" panose="02010601030101010101" pitchFamily="2" charset="-122"/>
                <a:ea typeface="方正姚体" panose="02010601030101010101" pitchFamily="2" charset="-122"/>
                <a:sym typeface="Wingdings" panose="05000000000000000000" pitchFamily="2" charset="2"/>
              </a:rPr>
              <a:t>微信：</a:t>
            </a:r>
            <a:r>
              <a:rPr lang="en-US" altLang="zh-CN" sz="2400" dirty="0">
                <a:solidFill>
                  <a:srgbClr val="000099"/>
                </a:solidFill>
                <a:latin typeface="方正姚体" panose="02010601030101010101" pitchFamily="2" charset="-122"/>
                <a:ea typeface="方正姚体" panose="02010601030101010101" pitchFamily="2" charset="-122"/>
                <a:sym typeface="Wingdings" panose="05000000000000000000" pitchFamily="2" charset="2"/>
              </a:rPr>
              <a:t>fw31567</a:t>
            </a:r>
            <a:endParaRPr lang="en-US" altLang="zh-CN" sz="2400" dirty="0">
              <a:solidFill>
                <a:srgbClr val="000099"/>
              </a:solidFill>
              <a:latin typeface="方正姚体" panose="02010601030101010101" pitchFamily="2" charset="-122"/>
              <a:ea typeface="方正姚体" panose="02010601030101010101" pitchFamily="2" charset="-122"/>
            </a:endParaRPr>
          </a:p>
        </p:txBody>
      </p:sp>
    </p:spTree>
    <p:extLst>
      <p:ext uri="{BB962C8B-B14F-4D97-AF65-F5344CB8AC3E}">
        <p14:creationId xmlns:p14="http://schemas.microsoft.com/office/powerpoint/2010/main" val="3412651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3434" cy="6858000"/>
          </a:xfrm>
          <a:prstGeom prst="rect">
            <a:avLst/>
          </a:prstGeom>
        </p:spPr>
      </p:pic>
      <p:sp>
        <p:nvSpPr>
          <p:cNvPr id="3" name="Rectangle 3"/>
          <p:cNvSpPr txBox="1">
            <a:spLocks noRot="1" noChangeArrowheads="1"/>
          </p:cNvSpPr>
          <p:nvPr/>
        </p:nvSpPr>
        <p:spPr bwMode="auto">
          <a:xfrm>
            <a:off x="2133600" y="304800"/>
            <a:ext cx="7924800" cy="640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Font typeface="Wingdings" panose="05000000000000000000" pitchFamily="2" charset="2"/>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hlink"/>
              </a:buClr>
              <a:buFont typeface="Wingdings" panose="05000000000000000000" pitchFamily="2" charset="2"/>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folHlink"/>
              </a:buClr>
              <a:buFont typeface="Wingdings" panose="05000000000000000000" pitchFamily="2" charset="2"/>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115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folHlink"/>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folHlink"/>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folHlink"/>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folHlink"/>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folHlink"/>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9pPr>
          </a:lstStyle>
          <a:p>
            <a:pPr algn="ctr" eaLnBrk="1" hangingPunct="1">
              <a:buFont typeface="Wingdings" panose="05000000000000000000" pitchFamily="2" charset="2"/>
              <a:buNone/>
            </a:pPr>
            <a:r>
              <a:rPr lang="zh-CN" altLang="en-US" sz="3600" dirty="0">
                <a:sym typeface="Wingdings" panose="05000000000000000000" pitchFamily="2" charset="2"/>
              </a:rPr>
              <a:t>本人其他课程目录</a:t>
            </a:r>
            <a:endParaRPr lang="en-US" altLang="zh-CN" sz="3600" dirty="0">
              <a:sym typeface="Wingdings" panose="05000000000000000000" pitchFamily="2" charset="2"/>
            </a:endParaRPr>
          </a:p>
          <a:p>
            <a:pPr algn="just" eaLnBrk="1" hangingPunct="1">
              <a:buFont typeface="Wingdings" panose="05000000000000000000" pitchFamily="2" charset="2"/>
              <a:buNone/>
            </a:pPr>
            <a:endParaRPr lang="en-US" altLang="zh-CN" sz="2800" dirty="0">
              <a:sym typeface="Wingdings" panose="05000000000000000000" pitchFamily="2" charset="2"/>
            </a:endParaRPr>
          </a:p>
          <a:p>
            <a:pPr algn="just" eaLnBrk="1" hangingPunct="1">
              <a:buFont typeface="Wingdings" panose="05000000000000000000" pitchFamily="2" charset="2"/>
              <a:buNone/>
            </a:pPr>
            <a:r>
              <a:rPr lang="zh-CN" altLang="en-US" sz="2800" dirty="0">
                <a:sym typeface="Wingdings" panose="05000000000000000000" pitchFamily="2" charset="2"/>
              </a:rPr>
              <a:t>一、</a:t>
            </a:r>
            <a:r>
              <a:rPr lang="en-US" altLang="zh-CN" sz="2800" dirty="0">
                <a:sym typeface="Wingdings" panose="05000000000000000000" pitchFamily="2" charset="2"/>
              </a:rPr>
              <a:t>《</a:t>
            </a:r>
            <a:r>
              <a:rPr lang="zh-CN" altLang="en-US" sz="2800" dirty="0">
                <a:sym typeface="Wingdings" panose="05000000000000000000" pitchFamily="2" charset="2"/>
              </a:rPr>
              <a:t>安全意识与管理</a:t>
            </a:r>
            <a:r>
              <a:rPr lang="en-US" altLang="zh-CN" sz="2800" dirty="0">
                <a:sym typeface="Wingdings" panose="05000000000000000000" pitchFamily="2" charset="2"/>
              </a:rPr>
              <a:t>》</a:t>
            </a:r>
            <a:r>
              <a:rPr lang="zh-CN" altLang="en-US" sz="2800" dirty="0">
                <a:sym typeface="Wingdings" panose="05000000000000000000" pitchFamily="2" charset="2"/>
              </a:rPr>
              <a:t>（上、下）</a:t>
            </a:r>
            <a:endParaRPr lang="en-US" altLang="zh-CN" sz="2800" dirty="0">
              <a:sym typeface="Wingdings" panose="05000000000000000000" pitchFamily="2" charset="2"/>
            </a:endParaRPr>
          </a:p>
          <a:p>
            <a:pPr algn="just" eaLnBrk="1" hangingPunct="1">
              <a:buFont typeface="Wingdings" panose="05000000000000000000" pitchFamily="2" charset="2"/>
              <a:buNone/>
            </a:pPr>
            <a:r>
              <a:rPr lang="zh-CN" altLang="en-US" sz="2800" dirty="0">
                <a:sym typeface="Wingdings" panose="05000000000000000000" pitchFamily="2" charset="2"/>
              </a:rPr>
              <a:t>二、</a:t>
            </a:r>
            <a:r>
              <a:rPr lang="en-US" altLang="zh-CN" sz="2800" dirty="0">
                <a:sym typeface="Wingdings" panose="05000000000000000000" pitchFamily="2" charset="2"/>
              </a:rPr>
              <a:t>《</a:t>
            </a:r>
            <a:r>
              <a:rPr lang="zh-CN" altLang="en-US" sz="2800" dirty="0">
                <a:sym typeface="Wingdings" panose="05000000000000000000" pitchFamily="2" charset="2"/>
              </a:rPr>
              <a:t>班组安全管理</a:t>
            </a:r>
            <a:r>
              <a:rPr lang="en-US" altLang="zh-CN" sz="2800" dirty="0">
                <a:sym typeface="Wingdings" panose="05000000000000000000" pitchFamily="2" charset="2"/>
              </a:rPr>
              <a:t>》</a:t>
            </a:r>
          </a:p>
          <a:p>
            <a:pPr algn="just" eaLnBrk="1" hangingPunct="1">
              <a:buFont typeface="Wingdings" panose="05000000000000000000" pitchFamily="2" charset="2"/>
              <a:buNone/>
            </a:pPr>
            <a:r>
              <a:rPr lang="zh-CN" altLang="en-US" sz="2800" dirty="0">
                <a:sym typeface="Wingdings" panose="05000000000000000000" pitchFamily="2" charset="2"/>
              </a:rPr>
              <a:t>三、</a:t>
            </a:r>
            <a:r>
              <a:rPr lang="en-US" altLang="zh-CN" sz="2800" dirty="0">
                <a:sym typeface="Wingdings" panose="05000000000000000000" pitchFamily="2" charset="2"/>
              </a:rPr>
              <a:t>《</a:t>
            </a:r>
            <a:r>
              <a:rPr lang="zh-CN" altLang="en-US" sz="2800" dirty="0">
                <a:sym typeface="Wingdings" panose="05000000000000000000" pitchFamily="2" charset="2"/>
              </a:rPr>
              <a:t>员工安全知识</a:t>
            </a:r>
            <a:r>
              <a:rPr lang="en-US" altLang="zh-CN" sz="2800" dirty="0">
                <a:sym typeface="Wingdings" panose="05000000000000000000" pitchFamily="2" charset="2"/>
              </a:rPr>
              <a:t>》</a:t>
            </a:r>
          </a:p>
          <a:p>
            <a:pPr algn="just" eaLnBrk="1" hangingPunct="1">
              <a:buFont typeface="Wingdings" panose="05000000000000000000" pitchFamily="2" charset="2"/>
              <a:buNone/>
            </a:pPr>
            <a:r>
              <a:rPr lang="zh-CN" altLang="en-US" sz="2800" dirty="0">
                <a:sym typeface="Wingdings" panose="05000000000000000000" pitchFamily="2" charset="2"/>
              </a:rPr>
              <a:t>四、</a:t>
            </a:r>
            <a:r>
              <a:rPr lang="en-US" altLang="zh-CN" sz="2800" dirty="0">
                <a:sym typeface="Wingdings" panose="05000000000000000000" pitchFamily="2" charset="2"/>
              </a:rPr>
              <a:t>《</a:t>
            </a:r>
            <a:r>
              <a:rPr lang="zh-CN" altLang="en-US" sz="2800" dirty="0">
                <a:sym typeface="Wingdings" panose="05000000000000000000" pitchFamily="2" charset="2"/>
              </a:rPr>
              <a:t>保安全的持久战</a:t>
            </a:r>
            <a:r>
              <a:rPr lang="en-US" altLang="zh-CN" sz="2800" dirty="0">
                <a:sym typeface="Wingdings" panose="05000000000000000000" pitchFamily="2" charset="2"/>
              </a:rPr>
              <a:t>》</a:t>
            </a:r>
          </a:p>
          <a:p>
            <a:pPr algn="just" eaLnBrk="1" hangingPunct="1">
              <a:buFont typeface="Wingdings" panose="05000000000000000000" pitchFamily="2" charset="2"/>
              <a:buNone/>
            </a:pPr>
            <a:r>
              <a:rPr lang="zh-CN" altLang="en-US" sz="2800" dirty="0">
                <a:sym typeface="Wingdings" panose="05000000000000000000" pitchFamily="2" charset="2"/>
              </a:rPr>
              <a:t>五、</a:t>
            </a:r>
            <a:r>
              <a:rPr lang="en-US" altLang="zh-CN" sz="2800" dirty="0">
                <a:sym typeface="Wingdings" panose="05000000000000000000" pitchFamily="2" charset="2"/>
              </a:rPr>
              <a:t>《</a:t>
            </a:r>
            <a:r>
              <a:rPr lang="zh-CN" altLang="en-US" sz="2800" dirty="0">
                <a:sym typeface="Wingdings" panose="05000000000000000000" pitchFamily="2" charset="2"/>
              </a:rPr>
              <a:t>提升安全人的领导力</a:t>
            </a:r>
            <a:r>
              <a:rPr lang="en-US" altLang="zh-CN" sz="2800" dirty="0">
                <a:sym typeface="Wingdings" panose="05000000000000000000" pitchFamily="2" charset="2"/>
              </a:rPr>
              <a:t>》</a:t>
            </a:r>
          </a:p>
          <a:p>
            <a:pPr algn="just" eaLnBrk="1" hangingPunct="1">
              <a:buFont typeface="Wingdings" panose="05000000000000000000" pitchFamily="2" charset="2"/>
              <a:buNone/>
            </a:pPr>
            <a:r>
              <a:rPr lang="zh-CN" altLang="en-US" sz="2800" dirty="0">
                <a:sym typeface="Wingdings" panose="05000000000000000000" pitchFamily="2" charset="2"/>
              </a:rPr>
              <a:t>六、</a:t>
            </a:r>
            <a:r>
              <a:rPr lang="en-US" altLang="zh-CN" sz="2800" dirty="0">
                <a:sym typeface="Wingdings" panose="05000000000000000000" pitchFamily="2" charset="2"/>
              </a:rPr>
              <a:t>《</a:t>
            </a:r>
            <a:r>
              <a:rPr lang="zh-CN" altLang="en-US" sz="2800" dirty="0">
                <a:sym typeface="Wingdings" panose="05000000000000000000" pitchFamily="2" charset="2"/>
              </a:rPr>
              <a:t>有限作业空间安全管理</a:t>
            </a:r>
            <a:r>
              <a:rPr lang="en-US" altLang="zh-CN" sz="2800" dirty="0">
                <a:sym typeface="Wingdings" panose="05000000000000000000" pitchFamily="2" charset="2"/>
              </a:rPr>
              <a:t>》</a:t>
            </a:r>
          </a:p>
          <a:p>
            <a:pPr algn="just" eaLnBrk="1" hangingPunct="1">
              <a:buFont typeface="Wingdings" panose="05000000000000000000" pitchFamily="2" charset="2"/>
              <a:buNone/>
            </a:pPr>
            <a:r>
              <a:rPr lang="zh-CN" altLang="en-US" sz="2800" dirty="0">
                <a:sym typeface="Wingdings" panose="05000000000000000000" pitchFamily="2" charset="2"/>
              </a:rPr>
              <a:t>七、</a:t>
            </a:r>
            <a:r>
              <a:rPr lang="en-US" altLang="zh-CN" sz="2800" dirty="0">
                <a:sym typeface="Wingdings" panose="05000000000000000000" pitchFamily="2" charset="2"/>
              </a:rPr>
              <a:t>《</a:t>
            </a:r>
            <a:r>
              <a:rPr lang="zh-CN" altLang="en-US" sz="2800" dirty="0">
                <a:sym typeface="Wingdings" panose="05000000000000000000" pitchFamily="2" charset="2"/>
              </a:rPr>
              <a:t>粉尘防爆安全管理</a:t>
            </a:r>
            <a:r>
              <a:rPr lang="en-US" altLang="zh-CN" sz="2800" dirty="0">
                <a:sym typeface="Wingdings" panose="05000000000000000000" pitchFamily="2" charset="2"/>
              </a:rPr>
              <a:t>》</a:t>
            </a:r>
          </a:p>
          <a:p>
            <a:pPr algn="just" eaLnBrk="1" hangingPunct="1">
              <a:buFont typeface="Wingdings" panose="05000000000000000000" pitchFamily="2" charset="2"/>
              <a:buNone/>
            </a:pPr>
            <a:r>
              <a:rPr lang="zh-CN" altLang="en-US" sz="2800" dirty="0">
                <a:sym typeface="Wingdings" panose="05000000000000000000" pitchFamily="2" charset="2"/>
              </a:rPr>
              <a:t>八、  新</a:t>
            </a:r>
            <a:r>
              <a:rPr lang="en-US" altLang="zh-CN" sz="2800" dirty="0">
                <a:sym typeface="Wingdings" panose="05000000000000000000" pitchFamily="2" charset="2"/>
              </a:rPr>
              <a:t>《</a:t>
            </a:r>
            <a:r>
              <a:rPr lang="zh-CN" altLang="en-US" sz="2800" dirty="0">
                <a:sym typeface="Wingdings" panose="05000000000000000000" pitchFamily="2" charset="2"/>
              </a:rPr>
              <a:t>安全生产法</a:t>
            </a:r>
            <a:r>
              <a:rPr lang="en-US" altLang="zh-CN" sz="2800" dirty="0">
                <a:sym typeface="Wingdings" panose="05000000000000000000" pitchFamily="2" charset="2"/>
              </a:rPr>
              <a:t>》</a:t>
            </a:r>
            <a:r>
              <a:rPr lang="zh-CN" altLang="en-US" sz="2800" dirty="0">
                <a:sym typeface="Wingdings" panose="05000000000000000000" pitchFamily="2" charset="2"/>
              </a:rPr>
              <a:t>讲解</a:t>
            </a:r>
            <a:endParaRPr lang="en-US" altLang="zh-CN" sz="2800" dirty="0">
              <a:sym typeface="Wingdings" panose="05000000000000000000" pitchFamily="2" charset="2"/>
            </a:endParaRPr>
          </a:p>
          <a:p>
            <a:pPr algn="just" eaLnBrk="1" hangingPunct="1">
              <a:buFont typeface="Wingdings" panose="05000000000000000000" pitchFamily="2" charset="2"/>
              <a:buNone/>
            </a:pPr>
            <a:r>
              <a:rPr lang="zh-CN" altLang="en-US" sz="2800" dirty="0">
                <a:sym typeface="Wingdings" panose="05000000000000000000" pitchFamily="2" charset="2"/>
              </a:rPr>
              <a:t>九、</a:t>
            </a:r>
            <a:r>
              <a:rPr lang="en-US" altLang="zh-CN" sz="2800" dirty="0">
                <a:sym typeface="Wingdings" panose="05000000000000000000" pitchFamily="2" charset="2"/>
              </a:rPr>
              <a:t>《</a:t>
            </a:r>
            <a:r>
              <a:rPr lang="zh-CN" altLang="en-US" sz="2800" dirty="0">
                <a:sym typeface="Wingdings" panose="05000000000000000000" pitchFamily="2" charset="2"/>
              </a:rPr>
              <a:t>国学与安全管理</a:t>
            </a:r>
            <a:r>
              <a:rPr lang="en-US" altLang="zh-CN" sz="2800" dirty="0">
                <a:sym typeface="Wingdings" panose="05000000000000000000" pitchFamily="2" charset="2"/>
              </a:rPr>
              <a:t>》</a:t>
            </a:r>
          </a:p>
          <a:p>
            <a:pPr algn="just" eaLnBrk="1" hangingPunct="1">
              <a:buFont typeface="Wingdings" panose="05000000000000000000" pitchFamily="2" charset="2"/>
              <a:buNone/>
            </a:pPr>
            <a:r>
              <a:rPr lang="zh-CN" altLang="en-US" sz="2800" dirty="0">
                <a:sym typeface="Wingdings" panose="05000000000000000000" pitchFamily="2" charset="2"/>
              </a:rPr>
              <a:t>十、</a:t>
            </a:r>
            <a:r>
              <a:rPr lang="en-US" altLang="zh-CN" sz="2800" dirty="0">
                <a:sym typeface="Wingdings" panose="05000000000000000000" pitchFamily="2" charset="2"/>
              </a:rPr>
              <a:t>《</a:t>
            </a:r>
            <a:r>
              <a:rPr lang="zh-CN" altLang="en-US" sz="2800" dirty="0">
                <a:sym typeface="Wingdings" panose="05000000000000000000" pitchFamily="2" charset="2"/>
              </a:rPr>
              <a:t>安全管理与安全生产标准化建设</a:t>
            </a:r>
            <a:r>
              <a:rPr lang="en-US" altLang="zh-CN" sz="2800" dirty="0">
                <a:sym typeface="Wingdings" panose="05000000000000000000" pitchFamily="2" charset="2"/>
              </a:rPr>
              <a:t>》</a:t>
            </a:r>
          </a:p>
          <a:p>
            <a:pPr algn="just" eaLnBrk="1" hangingPunct="1">
              <a:buFont typeface="Wingdings" panose="05000000000000000000" pitchFamily="2" charset="2"/>
              <a:buNone/>
            </a:pPr>
            <a:endParaRPr lang="en-US" altLang="zh-CN" sz="3600" dirty="0">
              <a:sym typeface="Wingdings" panose="05000000000000000000" pitchFamily="2" charset="2"/>
            </a:endParaRPr>
          </a:p>
          <a:p>
            <a:pPr algn="ctr" eaLnBrk="1" hangingPunct="1">
              <a:buFont typeface="Wingdings" panose="05000000000000000000" pitchFamily="2" charset="2"/>
              <a:buNone/>
            </a:pPr>
            <a:endParaRPr lang="en-US" altLang="zh-CN" sz="2800" dirty="0">
              <a:sym typeface="Wingdings" panose="05000000000000000000" pitchFamily="2" charset="2"/>
            </a:endParaRPr>
          </a:p>
        </p:txBody>
      </p:sp>
    </p:spTree>
    <p:extLst>
      <p:ext uri="{BB962C8B-B14F-4D97-AF65-F5344CB8AC3E}">
        <p14:creationId xmlns:p14="http://schemas.microsoft.com/office/powerpoint/2010/main" val="58766369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34" y="0"/>
            <a:ext cx="12193434" cy="6858000"/>
          </a:xfrm>
          <a:prstGeom prst="rect">
            <a:avLst/>
          </a:prstGeom>
        </p:spPr>
      </p:pic>
      <p:sp>
        <p:nvSpPr>
          <p:cNvPr id="3" name="矩形 2"/>
          <p:cNvSpPr/>
          <p:nvPr/>
        </p:nvSpPr>
        <p:spPr>
          <a:xfrm>
            <a:off x="3292737" y="2022619"/>
            <a:ext cx="6060679" cy="707886"/>
          </a:xfrm>
          <a:prstGeom prst="rect">
            <a:avLst/>
          </a:prstGeom>
        </p:spPr>
        <p:txBody>
          <a:bodyPr wrap="square">
            <a:spAutoFit/>
          </a:bodyPr>
          <a:lstStyle/>
          <a:p>
            <a:r>
              <a:rPr lang="zh-CN" altLang="en-US" sz="2000" dirty="0" smtClean="0">
                <a:latin typeface="微软雅黑" panose="020B0503020204020204" pitchFamily="34" charset="-122"/>
                <a:ea typeface="微软雅黑" panose="020B0503020204020204" pitchFamily="34" charset="-122"/>
              </a:rPr>
              <a:t>长沙市应急管理局         三级调研员</a:t>
            </a:r>
            <a:endParaRPr lang="en-US" altLang="zh-CN" sz="2000" dirty="0" smtClean="0">
              <a:latin typeface="微软雅黑" panose="020B0503020204020204" pitchFamily="34" charset="-122"/>
              <a:ea typeface="微软雅黑" panose="020B0503020204020204" pitchFamily="34" charset="-122"/>
            </a:endParaRPr>
          </a:p>
          <a:p>
            <a:r>
              <a:rPr lang="zh-CN" altLang="en-US" sz="2000" dirty="0" smtClean="0">
                <a:latin typeface="微软雅黑" panose="020B0503020204020204" pitchFamily="34" charset="-122"/>
                <a:ea typeface="微软雅黑" panose="020B0503020204020204" pitchFamily="34" charset="-122"/>
              </a:rPr>
              <a:t>国家</a:t>
            </a:r>
            <a:r>
              <a:rPr lang="zh-CN" altLang="en-US" sz="2000" dirty="0">
                <a:latin typeface="微软雅黑" panose="020B0503020204020204" pitchFamily="34" charset="-122"/>
                <a:ea typeface="微软雅黑" panose="020B0503020204020204" pitchFamily="34" charset="-122"/>
              </a:rPr>
              <a:t>安监总局认定</a:t>
            </a:r>
            <a:r>
              <a:rPr lang="zh-CN" altLang="en-US" sz="2000" dirty="0" smtClean="0">
                <a:latin typeface="微软雅黑" panose="020B0503020204020204" pitchFamily="34" charset="-122"/>
                <a:ea typeface="微软雅黑" panose="020B0503020204020204" pitchFamily="34" charset="-122"/>
              </a:rPr>
              <a:t>的  专业</a:t>
            </a:r>
            <a:r>
              <a:rPr lang="zh-CN" altLang="en-US" sz="2000" dirty="0">
                <a:latin typeface="微软雅黑" panose="020B0503020204020204" pitchFamily="34" charset="-122"/>
                <a:ea typeface="微软雅黑" panose="020B0503020204020204" pitchFamily="34" charset="-122"/>
              </a:rPr>
              <a:t>授课</a:t>
            </a:r>
            <a:r>
              <a:rPr lang="zh-CN" altLang="en-US" sz="2000" dirty="0" smtClean="0">
                <a:latin typeface="微软雅黑" panose="020B0503020204020204" pitchFamily="34" charset="-122"/>
                <a:ea typeface="微软雅黑" panose="020B0503020204020204" pitchFamily="34" charset="-122"/>
              </a:rPr>
              <a:t>老师</a:t>
            </a:r>
            <a:endParaRPr lang="en-US" altLang="zh-CN" sz="2000" dirty="0" smtClean="0">
              <a:latin typeface="微软雅黑" panose="020B0503020204020204" pitchFamily="34" charset="-122"/>
              <a:ea typeface="微软雅黑" panose="020B0503020204020204" pitchFamily="34" charset="-122"/>
            </a:endParaRPr>
          </a:p>
        </p:txBody>
      </p:sp>
      <p:sp>
        <p:nvSpPr>
          <p:cNvPr id="5" name="矩形 4"/>
          <p:cNvSpPr/>
          <p:nvPr/>
        </p:nvSpPr>
        <p:spPr>
          <a:xfrm>
            <a:off x="3567387" y="1117976"/>
            <a:ext cx="1245854" cy="646331"/>
          </a:xfrm>
          <a:prstGeom prst="rect">
            <a:avLst/>
          </a:prstGeom>
        </p:spPr>
        <p:txBody>
          <a:bodyPr wrap="none">
            <a:spAutoFit/>
          </a:bodyPr>
          <a:lstStyle/>
          <a:p>
            <a:pPr algn="ctr"/>
            <a:r>
              <a:rPr lang="zh-CN" altLang="en-US" sz="3600" b="1" dirty="0" smtClean="0">
                <a:latin typeface="微软雅黑" panose="020B0503020204020204" pitchFamily="34" charset="-122"/>
                <a:ea typeface="微软雅黑" panose="020B0503020204020204" pitchFamily="34" charset="-122"/>
              </a:rPr>
              <a:t>冯 卫</a:t>
            </a:r>
            <a:endParaRPr lang="en-US" altLang="zh-CN" sz="3600" b="1" dirty="0">
              <a:latin typeface="微软雅黑" panose="020B0503020204020204" pitchFamily="34" charset="-122"/>
              <a:ea typeface="微软雅黑" panose="020B0503020204020204" pitchFamily="34" charset="-122"/>
            </a:endParaRPr>
          </a:p>
        </p:txBody>
      </p:sp>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3789" y="1598376"/>
            <a:ext cx="1872116" cy="2620962"/>
          </a:xfrm>
          <a:prstGeom prst="rect">
            <a:avLst/>
          </a:prstGeom>
        </p:spPr>
      </p:pic>
      <p:sp>
        <p:nvSpPr>
          <p:cNvPr id="7" name="矩形 6"/>
          <p:cNvSpPr/>
          <p:nvPr/>
        </p:nvSpPr>
        <p:spPr>
          <a:xfrm>
            <a:off x="3039415" y="3068780"/>
            <a:ext cx="8590208" cy="3046988"/>
          </a:xfrm>
          <a:prstGeom prst="rect">
            <a:avLst/>
          </a:prstGeom>
        </p:spPr>
        <p:txBody>
          <a:bodyPr wrap="square">
            <a:spAutoFit/>
          </a:bodyPr>
          <a:lstStyle/>
          <a:p>
            <a:pPr algn="just"/>
            <a:r>
              <a:rPr lang="zh-CN" altLang="en-US" sz="2400" dirty="0" smtClean="0">
                <a:latin typeface="微软雅黑" panose="020B0503020204020204" pitchFamily="34" charset="-122"/>
                <a:ea typeface="微软雅黑" panose="020B0503020204020204" pitchFamily="34" charset="-122"/>
              </a:rPr>
              <a:t>       从事</a:t>
            </a:r>
            <a:r>
              <a:rPr lang="zh-CN" altLang="en-US" sz="2400" dirty="0">
                <a:latin typeface="微软雅黑" panose="020B0503020204020204" pitchFamily="34" charset="-122"/>
                <a:ea typeface="微软雅黑" panose="020B0503020204020204" pitchFamily="34" charset="-122"/>
              </a:rPr>
              <a:t>安全管理工作二十多年</a:t>
            </a:r>
            <a:r>
              <a:rPr lang="zh-CN" altLang="en-US" sz="2400" dirty="0" smtClean="0">
                <a:latin typeface="微软雅黑" panose="020B0503020204020204" pitchFamily="34" charset="-122"/>
                <a:ea typeface="微软雅黑" panose="020B0503020204020204" pitchFamily="34" charset="-122"/>
              </a:rPr>
              <a:t>，组织或参与</a:t>
            </a:r>
            <a:r>
              <a:rPr lang="zh-CN" altLang="en-US" sz="2400" dirty="0">
                <a:latin typeface="微软雅黑" panose="020B0503020204020204" pitchFamily="34" charset="-122"/>
                <a:ea typeface="微软雅黑" panose="020B0503020204020204" pitchFamily="34" charset="-122"/>
              </a:rPr>
              <a:t>一百多起事故</a:t>
            </a:r>
            <a:r>
              <a:rPr lang="zh-CN" altLang="en-US" sz="2400" dirty="0" smtClean="0">
                <a:latin typeface="微软雅黑" panose="020B0503020204020204" pitchFamily="34" charset="-122"/>
                <a:ea typeface="微软雅黑" panose="020B0503020204020204" pitchFamily="34" charset="-122"/>
              </a:rPr>
              <a:t>的调查处</a:t>
            </a:r>
            <a:r>
              <a:rPr lang="zh-CN" altLang="en-US" sz="2400" dirty="0">
                <a:latin typeface="微软雅黑" panose="020B0503020204020204" pitchFamily="34" charset="-122"/>
                <a:ea typeface="微软雅黑" panose="020B0503020204020204" pitchFamily="34" charset="-122"/>
              </a:rPr>
              <a:t>理工作，先后从事过危险化学品、烟花</a:t>
            </a:r>
            <a:r>
              <a:rPr lang="zh-CN" altLang="en-US" sz="2400" dirty="0" smtClean="0">
                <a:latin typeface="微软雅黑" panose="020B0503020204020204" pitchFamily="34" charset="-122"/>
                <a:ea typeface="微软雅黑" panose="020B0503020204020204" pitchFamily="34" charset="-122"/>
              </a:rPr>
              <a:t>爆竹、工商贸企业和职业健康安全</a:t>
            </a:r>
            <a:r>
              <a:rPr lang="zh-CN" altLang="en-US" sz="2400" dirty="0">
                <a:latin typeface="微软雅黑" panose="020B0503020204020204" pitchFamily="34" charset="-122"/>
                <a:ea typeface="微软雅黑" panose="020B0503020204020204" pitchFamily="34" charset="-122"/>
              </a:rPr>
              <a:t>监管工作</a:t>
            </a:r>
            <a:r>
              <a:rPr lang="zh-CN" altLang="en-US" sz="2400" dirty="0" smtClean="0">
                <a:latin typeface="微软雅黑" panose="020B0503020204020204" pitchFamily="34" charset="-122"/>
                <a:ea typeface="微软雅黑" panose="020B0503020204020204" pitchFamily="34" charset="-122"/>
              </a:rPr>
              <a:t>，注重安全意识与管理方面的分析和研究，</a:t>
            </a:r>
            <a:r>
              <a:rPr lang="zh-CN" altLang="en-US" sz="2400" dirty="0">
                <a:latin typeface="微软雅黑" panose="020B0503020204020204" pitchFamily="34" charset="-122"/>
                <a:ea typeface="微软雅黑" panose="020B0503020204020204" pitchFamily="34" charset="-122"/>
              </a:rPr>
              <a:t>对</a:t>
            </a:r>
            <a:r>
              <a:rPr lang="zh-CN" altLang="en-US" sz="2400" dirty="0" smtClean="0">
                <a:latin typeface="微软雅黑" panose="020B0503020204020204" pitchFamily="34" charset="-122"/>
                <a:ea typeface="微软雅黑" panose="020B0503020204020204" pitchFamily="34" charset="-122"/>
              </a:rPr>
              <a:t>事故中暴露出的问题也有</a:t>
            </a:r>
            <a:r>
              <a:rPr lang="zh-CN" altLang="en-US" sz="2400" dirty="0">
                <a:latin typeface="微软雅黑" panose="020B0503020204020204" pitchFamily="34" charset="-122"/>
                <a:ea typeface="微软雅黑" panose="020B0503020204020204" pitchFamily="34" charset="-122"/>
              </a:rPr>
              <a:t>独特的思考和见解。近年来，对企业安全</a:t>
            </a:r>
            <a:r>
              <a:rPr lang="zh-CN" altLang="en-US" sz="2400" dirty="0" smtClean="0">
                <a:latin typeface="微软雅黑" panose="020B0503020204020204" pitchFamily="34" charset="-122"/>
                <a:ea typeface="微软雅黑" panose="020B0503020204020204" pitchFamily="34" charset="-122"/>
              </a:rPr>
              <a:t>文化与中华传统文化进行</a:t>
            </a:r>
            <a:r>
              <a:rPr lang="zh-CN" altLang="en-US" sz="2400" dirty="0">
                <a:latin typeface="微软雅黑" panose="020B0503020204020204" pitchFamily="34" charset="-122"/>
                <a:ea typeface="微软雅黑" panose="020B0503020204020204" pitchFamily="34" charset="-122"/>
              </a:rPr>
              <a:t>了大量</a:t>
            </a:r>
            <a:r>
              <a:rPr lang="zh-CN" altLang="en-US" sz="2400" dirty="0" smtClean="0">
                <a:latin typeface="微软雅黑" panose="020B0503020204020204" pitchFamily="34" charset="-122"/>
                <a:ea typeface="微软雅黑" panose="020B0503020204020204" pitchFamily="34" charset="-122"/>
              </a:rPr>
              <a:t>的认真思考，</a:t>
            </a:r>
            <a:r>
              <a:rPr lang="zh-CN" altLang="en-US" sz="2400" dirty="0">
                <a:latin typeface="微软雅黑" panose="020B0503020204020204" pitchFamily="34" charset="-122"/>
                <a:ea typeface="微软雅黑" panose="020B0503020204020204" pitchFamily="34" charset="-122"/>
              </a:rPr>
              <a:t>是长沙市安全隐患排查系统中十多个行业领域的排查标准的起草者。讲课生动，内容丰富，视角独特，能较好地结合听众的特点进行有效的沟通。</a:t>
            </a:r>
          </a:p>
        </p:txBody>
      </p:sp>
      <p:cxnSp>
        <p:nvCxnSpPr>
          <p:cNvPr id="9" name="直接连接符 8"/>
          <p:cNvCxnSpPr/>
          <p:nvPr/>
        </p:nvCxnSpPr>
        <p:spPr>
          <a:xfrm>
            <a:off x="3337154" y="2988818"/>
            <a:ext cx="441285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076670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3434" cy="6858000"/>
          </a:xfrm>
          <a:prstGeom prst="rect">
            <a:avLst/>
          </a:prstGeom>
        </p:spPr>
      </p:pic>
      <p:sp>
        <p:nvSpPr>
          <p:cNvPr id="3" name="标题 1"/>
          <p:cNvSpPr txBox="1">
            <a:spLocks/>
          </p:cNvSpPr>
          <p:nvPr/>
        </p:nvSpPr>
        <p:spPr>
          <a:xfrm>
            <a:off x="1371598" y="282633"/>
            <a:ext cx="9426633" cy="864523"/>
          </a:xfrm>
          <a:prstGeom prst="rect">
            <a:avLst/>
          </a:prstGeom>
        </p:spPr>
        <p:txBody>
          <a:bodyPr vert="horz" lIns="91440" tIns="45720" rIns="91440" bIns="45720" rtlCol="0" anchor="b">
            <a:norm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zh-CN" altLang="en-US" sz="4400" b="1" i="0" u="none" strike="noStrike" kern="1200" cap="none" spc="0" normalizeH="0" baseline="0" noProof="0" dirty="0">
              <a:ln>
                <a:noFill/>
              </a:ln>
              <a:solidFill>
                <a:schemeClr val="tx1"/>
              </a:solidFill>
              <a:effectLst/>
              <a:uLnTx/>
              <a:uFillTx/>
              <a:latin typeface="+mj-lt"/>
              <a:ea typeface="+mj-ea"/>
              <a:cs typeface="+mj-cs"/>
            </a:endParaRPr>
          </a:p>
        </p:txBody>
      </p:sp>
      <p:sp>
        <p:nvSpPr>
          <p:cNvPr id="4" name="内容占位符 2"/>
          <p:cNvSpPr txBox="1">
            <a:spLocks/>
          </p:cNvSpPr>
          <p:nvPr/>
        </p:nvSpPr>
        <p:spPr>
          <a:xfrm>
            <a:off x="872836" y="1385051"/>
            <a:ext cx="10497590" cy="5231880"/>
          </a:xfrm>
          <a:prstGeom prst="rect">
            <a:avLst/>
          </a:prstGeom>
        </p:spPr>
        <p:txBody>
          <a:bodyPr vert="horz" lIns="91440" tIns="45720" rIns="91440" bIns="45720" rtlCol="0">
            <a:normAutofit/>
          </a:bodyPr>
          <a:lstStyle/>
          <a:p>
            <a:pPr lvl="0" algn="just">
              <a:lnSpc>
                <a:spcPct val="90000"/>
              </a:lnSpc>
              <a:spcBef>
                <a:spcPts val="1000"/>
              </a:spcBef>
            </a:pPr>
            <a:r>
              <a:rPr lang="zh-CN" altLang="en-US" sz="2400" dirty="0" smtClean="0"/>
              <a:t>             </a:t>
            </a:r>
            <a:r>
              <a:rPr kumimoji="0" lang="en-US" altLang="zh-CN" sz="2400" b="0" i="0" u="none" strike="noStrike" kern="1200" cap="none" spc="0" normalizeH="0" baseline="0" noProof="0" dirty="0" smtClean="0">
                <a:ln>
                  <a:noFill/>
                </a:ln>
                <a:solidFill>
                  <a:schemeClr val="tx1"/>
                </a:solidFill>
                <a:effectLst/>
                <a:uLnTx/>
                <a:uFillTx/>
                <a:latin typeface="+mn-lt"/>
                <a:ea typeface="+mn-ea"/>
                <a:cs typeface="+mn-cs"/>
              </a:rPr>
              <a:t>              </a:t>
            </a:r>
            <a:endParaRPr kumimoji="0" lang="zh-CN" altLang="en-US" sz="2400" b="0" i="0" u="none" strike="noStrike" kern="1200" cap="none" spc="0" normalizeH="0" baseline="0" noProof="0" dirty="0">
              <a:ln>
                <a:noFill/>
              </a:ln>
              <a:solidFill>
                <a:schemeClr val="tx1"/>
              </a:solidFill>
              <a:effectLst/>
              <a:uLnTx/>
              <a:uFillTx/>
              <a:latin typeface="+mn-lt"/>
              <a:ea typeface="+mn-ea"/>
              <a:cs typeface="+mn-cs"/>
            </a:endParaRPr>
          </a:p>
        </p:txBody>
      </p:sp>
      <p:pic>
        <p:nvPicPr>
          <p:cNvPr id="5" name="Picture 2" descr="C:\Users\Administrator\Pictures\3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7741" y="0"/>
            <a:ext cx="9903372" cy="6848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3093702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3434" cy="6858000"/>
          </a:xfrm>
          <a:prstGeom prst="rect">
            <a:avLst/>
          </a:prstGeom>
        </p:spPr>
      </p:pic>
      <p:sp>
        <p:nvSpPr>
          <p:cNvPr id="3" name="标题 1"/>
          <p:cNvSpPr txBox="1">
            <a:spLocks/>
          </p:cNvSpPr>
          <p:nvPr/>
        </p:nvSpPr>
        <p:spPr>
          <a:xfrm>
            <a:off x="1371598" y="282633"/>
            <a:ext cx="9426633" cy="864523"/>
          </a:xfrm>
          <a:prstGeom prst="rect">
            <a:avLst/>
          </a:prstGeom>
        </p:spPr>
        <p:txBody>
          <a:bodyPr vert="horz" lIns="91440" tIns="45720" rIns="91440" bIns="45720" rtlCol="0" anchor="b">
            <a:norm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zh-CN" altLang="en-US" sz="4400" b="1" i="0" u="none" strike="noStrike" kern="1200" cap="none" spc="0" normalizeH="0" baseline="0" noProof="0" dirty="0">
              <a:ln>
                <a:noFill/>
              </a:ln>
              <a:solidFill>
                <a:schemeClr val="tx1"/>
              </a:solidFill>
              <a:effectLst/>
              <a:uLnTx/>
              <a:uFillTx/>
              <a:latin typeface="+mj-lt"/>
              <a:ea typeface="+mj-ea"/>
              <a:cs typeface="+mj-cs"/>
            </a:endParaRPr>
          </a:p>
        </p:txBody>
      </p:sp>
      <p:sp>
        <p:nvSpPr>
          <p:cNvPr id="4" name="内容占位符 2"/>
          <p:cNvSpPr txBox="1">
            <a:spLocks/>
          </p:cNvSpPr>
          <p:nvPr/>
        </p:nvSpPr>
        <p:spPr>
          <a:xfrm>
            <a:off x="872836" y="1385051"/>
            <a:ext cx="10497590" cy="5231880"/>
          </a:xfrm>
          <a:prstGeom prst="rect">
            <a:avLst/>
          </a:prstGeom>
        </p:spPr>
        <p:txBody>
          <a:bodyPr vert="horz" lIns="91440" tIns="45720" rIns="91440" bIns="45720" rtlCol="0">
            <a:normAutofit/>
          </a:bodyPr>
          <a:lstStyle/>
          <a:p>
            <a:pPr lvl="0" algn="just">
              <a:lnSpc>
                <a:spcPct val="90000"/>
              </a:lnSpc>
              <a:spcBef>
                <a:spcPts val="1000"/>
              </a:spcBef>
            </a:pPr>
            <a:r>
              <a:rPr lang="zh-CN" altLang="en-US" sz="2400" dirty="0" smtClean="0"/>
              <a:t>             </a:t>
            </a:r>
            <a:r>
              <a:rPr kumimoji="0" lang="en-US" altLang="zh-CN" sz="2400" b="0" i="0" u="none" strike="noStrike" kern="1200" cap="none" spc="0" normalizeH="0" baseline="0" noProof="0" dirty="0" smtClean="0">
                <a:ln>
                  <a:noFill/>
                </a:ln>
                <a:solidFill>
                  <a:schemeClr val="tx1"/>
                </a:solidFill>
                <a:effectLst/>
                <a:uLnTx/>
                <a:uFillTx/>
                <a:latin typeface="+mn-lt"/>
                <a:ea typeface="+mn-ea"/>
                <a:cs typeface="+mn-cs"/>
              </a:rPr>
              <a:t>              </a:t>
            </a:r>
            <a:endParaRPr kumimoji="0" lang="zh-CN" altLang="en-US" sz="2400" b="0" i="0" u="none" strike="noStrike" kern="1200" cap="none" spc="0" normalizeH="0" baseline="0" noProof="0" dirty="0">
              <a:ln>
                <a:noFill/>
              </a:ln>
              <a:solidFill>
                <a:schemeClr val="tx1"/>
              </a:solidFill>
              <a:effectLst/>
              <a:uLnTx/>
              <a:uFillTx/>
              <a:latin typeface="+mn-lt"/>
              <a:ea typeface="+mn-ea"/>
              <a:cs typeface="+mn-cs"/>
            </a:endParaRPr>
          </a:p>
        </p:txBody>
      </p:sp>
      <p:pic>
        <p:nvPicPr>
          <p:cNvPr id="5" name="Picture 2" descr="C:\Users\Administrator\Pictures\3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1731190" y="1"/>
            <a:ext cx="10012575" cy="68541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156009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3434" cy="6858000"/>
          </a:xfrm>
          <a:prstGeom prst="rect">
            <a:avLst/>
          </a:prstGeom>
        </p:spPr>
      </p:pic>
      <p:sp>
        <p:nvSpPr>
          <p:cNvPr id="3" name="标题 1"/>
          <p:cNvSpPr txBox="1">
            <a:spLocks/>
          </p:cNvSpPr>
          <p:nvPr/>
        </p:nvSpPr>
        <p:spPr>
          <a:xfrm>
            <a:off x="1371598" y="282633"/>
            <a:ext cx="9426633" cy="864523"/>
          </a:xfrm>
          <a:prstGeom prst="rect">
            <a:avLst/>
          </a:prstGeom>
        </p:spPr>
        <p:txBody>
          <a:bodyPr vert="horz" lIns="91440" tIns="45720" rIns="91440" bIns="45720" rtlCol="0" anchor="b">
            <a:norm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zh-CN" altLang="en-US" sz="4400" b="1" i="0" u="none" strike="noStrike" kern="1200" cap="none" spc="0" normalizeH="0" baseline="0" noProof="0" dirty="0">
              <a:ln>
                <a:noFill/>
              </a:ln>
              <a:solidFill>
                <a:schemeClr val="tx1"/>
              </a:solidFill>
              <a:effectLst/>
              <a:uLnTx/>
              <a:uFillTx/>
              <a:latin typeface="+mj-lt"/>
              <a:ea typeface="+mj-ea"/>
              <a:cs typeface="+mj-cs"/>
            </a:endParaRPr>
          </a:p>
        </p:txBody>
      </p:sp>
      <p:sp>
        <p:nvSpPr>
          <p:cNvPr id="4" name="内容占位符 2"/>
          <p:cNvSpPr txBox="1">
            <a:spLocks/>
          </p:cNvSpPr>
          <p:nvPr/>
        </p:nvSpPr>
        <p:spPr>
          <a:xfrm>
            <a:off x="872836" y="1385051"/>
            <a:ext cx="10497590" cy="5231880"/>
          </a:xfrm>
          <a:prstGeom prst="rect">
            <a:avLst/>
          </a:prstGeom>
        </p:spPr>
        <p:txBody>
          <a:bodyPr vert="horz" lIns="91440" tIns="45720" rIns="91440" bIns="45720" rtlCol="0">
            <a:normAutofit/>
          </a:bodyPr>
          <a:lstStyle/>
          <a:p>
            <a:pPr lvl="0" algn="just">
              <a:lnSpc>
                <a:spcPct val="90000"/>
              </a:lnSpc>
              <a:spcBef>
                <a:spcPts val="1000"/>
              </a:spcBef>
            </a:pPr>
            <a:r>
              <a:rPr lang="zh-CN" altLang="en-US" sz="2400" dirty="0" smtClean="0"/>
              <a:t>             </a:t>
            </a:r>
            <a:r>
              <a:rPr kumimoji="0" lang="en-US" altLang="zh-CN" sz="2400" b="0" i="0" u="none" strike="noStrike" kern="1200" cap="none" spc="0" normalizeH="0" baseline="0" noProof="0" dirty="0" smtClean="0">
                <a:ln>
                  <a:noFill/>
                </a:ln>
                <a:solidFill>
                  <a:schemeClr val="tx1"/>
                </a:solidFill>
                <a:effectLst/>
                <a:uLnTx/>
                <a:uFillTx/>
                <a:latin typeface="+mn-lt"/>
                <a:ea typeface="+mn-ea"/>
                <a:cs typeface="+mn-cs"/>
              </a:rPr>
              <a:t>              </a:t>
            </a:r>
            <a:endParaRPr kumimoji="0" lang="zh-CN" altLang="en-US" sz="2400" b="0" i="0" u="none" strike="noStrike" kern="1200" cap="none" spc="0" normalizeH="0" baseline="0" noProof="0" dirty="0">
              <a:ln>
                <a:noFill/>
              </a:ln>
              <a:solidFill>
                <a:schemeClr val="tx1"/>
              </a:solidFill>
              <a:effectLst/>
              <a:uLnTx/>
              <a:uFillTx/>
              <a:latin typeface="+mn-lt"/>
              <a:ea typeface="+mn-ea"/>
              <a:cs typeface="+mn-cs"/>
            </a:endParaRPr>
          </a:p>
        </p:txBody>
      </p:sp>
      <p:pic>
        <p:nvPicPr>
          <p:cNvPr id="5" name="Picture 2" descr="C:\Users\Administrator\Pictures\3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0940" y="-1"/>
            <a:ext cx="9871460" cy="6832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247724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3434" cy="6858000"/>
          </a:xfrm>
          <a:prstGeom prst="rect">
            <a:avLst/>
          </a:prstGeom>
        </p:spPr>
      </p:pic>
      <p:sp>
        <p:nvSpPr>
          <p:cNvPr id="3" name="标题 1"/>
          <p:cNvSpPr txBox="1">
            <a:spLocks/>
          </p:cNvSpPr>
          <p:nvPr/>
        </p:nvSpPr>
        <p:spPr>
          <a:xfrm>
            <a:off x="2176530" y="0"/>
            <a:ext cx="8461420" cy="1094704"/>
          </a:xfrm>
          <a:prstGeom prst="rect">
            <a:avLst/>
          </a:prstGeom>
        </p:spPr>
        <p:txBody>
          <a:bodyPr vert="horz" lIns="91440" tIns="45720" rIns="91440" bIns="45720" rtlCol="0" anchor="b">
            <a:normAutofit fontScale="7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zh-CN" altLang="en-US" dirty="0" smtClean="0"/>
              <a:t>能否靠远离危险的方式保安全？</a:t>
            </a:r>
            <a:endParaRPr lang="zh-CN" altLang="en-US" dirty="0"/>
          </a:p>
        </p:txBody>
      </p:sp>
      <p:sp>
        <p:nvSpPr>
          <p:cNvPr id="4" name="内容占位符 2"/>
          <p:cNvSpPr txBox="1">
            <a:spLocks/>
          </p:cNvSpPr>
          <p:nvPr/>
        </p:nvSpPr>
        <p:spPr>
          <a:xfrm>
            <a:off x="901522" y="1571223"/>
            <a:ext cx="10663706" cy="498412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r>
              <a:rPr lang="zh-CN" altLang="en-US" sz="3200" smtClean="0"/>
              <a:t>       老人经常告戒我们：危险的事不做，危险的地方不去。这正确吗？</a:t>
            </a:r>
            <a:endParaRPr lang="en-US" altLang="zh-CN" sz="3200" smtClean="0"/>
          </a:p>
          <a:p>
            <a:pPr algn="just"/>
            <a:r>
              <a:rPr lang="en-US" altLang="zh-CN" sz="3200" smtClean="0"/>
              <a:t>        </a:t>
            </a:r>
            <a:r>
              <a:rPr lang="zh-CN" altLang="en-US" sz="3200" smtClean="0"/>
              <a:t>整个人类已经无法远离危险了，危险已经无处不在，危险物质、危险场所已经与我们人类密不可分、息息相关、拥抱在一起了；而且随着人类社会的发展已经越来越严重，危险的程度也越来越高。</a:t>
            </a:r>
            <a:endParaRPr lang="en-US" altLang="zh-CN" sz="3200" smtClean="0"/>
          </a:p>
          <a:p>
            <a:pPr algn="just"/>
            <a:r>
              <a:rPr lang="en-US" altLang="zh-CN" sz="3200" smtClean="0"/>
              <a:t>        </a:t>
            </a:r>
            <a:r>
              <a:rPr lang="zh-CN" altLang="en-US" sz="3200" smtClean="0"/>
              <a:t>而人类还没有意识到这一点，没有将已经暴露出来的、或者即将出现的危险加以管控。更没有深层次的理解今天所有的事故都是人类在延伸自身本能不足过程中不断地制造出来的新危险和危害，当今所有的事故都是“人祸”。</a:t>
            </a:r>
            <a:endParaRPr lang="zh-CN" altLang="en-US" sz="3200" dirty="0"/>
          </a:p>
        </p:txBody>
      </p:sp>
    </p:spTree>
    <p:extLst>
      <p:ext uri="{BB962C8B-B14F-4D97-AF65-F5344CB8AC3E}">
        <p14:creationId xmlns:p14="http://schemas.microsoft.com/office/powerpoint/2010/main" val="68712620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3434" cy="6858000"/>
          </a:xfrm>
          <a:prstGeom prst="rect">
            <a:avLst/>
          </a:prstGeom>
        </p:spPr>
      </p:pic>
      <p:sp>
        <p:nvSpPr>
          <p:cNvPr id="3" name="标题 1"/>
          <p:cNvSpPr txBox="1">
            <a:spLocks/>
          </p:cNvSpPr>
          <p:nvPr/>
        </p:nvSpPr>
        <p:spPr>
          <a:xfrm>
            <a:off x="1371598" y="282633"/>
            <a:ext cx="9426633" cy="864523"/>
          </a:xfrm>
          <a:prstGeom prst="rect">
            <a:avLst/>
          </a:prstGeom>
        </p:spPr>
        <p:txBody>
          <a:bodyPr vert="horz" lIns="91440" tIns="45720" rIns="91440" bIns="45720" rtlCol="0" anchor="b">
            <a:norm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zh-CN" altLang="en-US" sz="4400" b="1" i="0" u="none" strike="noStrike" kern="1200" cap="none" spc="0" normalizeH="0" baseline="0" noProof="0" dirty="0">
              <a:ln>
                <a:noFill/>
              </a:ln>
              <a:solidFill>
                <a:schemeClr val="tx1"/>
              </a:solidFill>
              <a:effectLst/>
              <a:uLnTx/>
              <a:uFillTx/>
              <a:latin typeface="+mj-lt"/>
              <a:ea typeface="+mj-ea"/>
              <a:cs typeface="+mj-cs"/>
            </a:endParaRPr>
          </a:p>
        </p:txBody>
      </p:sp>
      <p:sp>
        <p:nvSpPr>
          <p:cNvPr id="4" name="内容占位符 2"/>
          <p:cNvSpPr txBox="1">
            <a:spLocks/>
          </p:cNvSpPr>
          <p:nvPr/>
        </p:nvSpPr>
        <p:spPr>
          <a:xfrm>
            <a:off x="872836" y="1385051"/>
            <a:ext cx="10497590" cy="5231880"/>
          </a:xfrm>
          <a:prstGeom prst="rect">
            <a:avLst/>
          </a:prstGeom>
        </p:spPr>
        <p:txBody>
          <a:bodyPr vert="horz" lIns="91440" tIns="45720" rIns="91440" bIns="45720" rtlCol="0">
            <a:normAutofit/>
          </a:bodyPr>
          <a:lstStyle/>
          <a:p>
            <a:pPr lvl="0" algn="just">
              <a:lnSpc>
                <a:spcPct val="90000"/>
              </a:lnSpc>
              <a:spcBef>
                <a:spcPts val="1000"/>
              </a:spcBef>
            </a:pPr>
            <a:r>
              <a:rPr lang="zh-CN" altLang="en-US" sz="2400" dirty="0" smtClean="0"/>
              <a:t>             </a:t>
            </a:r>
            <a:r>
              <a:rPr kumimoji="0" lang="en-US" altLang="zh-CN" sz="2400" b="0" i="0" u="none" strike="noStrike" kern="1200" cap="none" spc="0" normalizeH="0" baseline="0" noProof="0" dirty="0" smtClean="0">
                <a:ln>
                  <a:noFill/>
                </a:ln>
                <a:solidFill>
                  <a:schemeClr val="tx1"/>
                </a:solidFill>
                <a:effectLst/>
                <a:uLnTx/>
                <a:uFillTx/>
                <a:latin typeface="+mn-lt"/>
                <a:ea typeface="+mn-ea"/>
                <a:cs typeface="+mn-cs"/>
              </a:rPr>
              <a:t>              </a:t>
            </a:r>
            <a:endParaRPr kumimoji="0" lang="zh-CN" altLang="en-US" sz="2400" b="0" i="0" u="none" strike="noStrike" kern="1200" cap="none" spc="0" normalizeH="0" baseline="0" noProof="0" dirty="0">
              <a:ln>
                <a:noFill/>
              </a:ln>
              <a:solidFill>
                <a:schemeClr val="tx1"/>
              </a:solidFill>
              <a:effectLst/>
              <a:uLnTx/>
              <a:uFillTx/>
              <a:latin typeface="+mn-lt"/>
              <a:ea typeface="+mn-ea"/>
              <a:cs typeface="+mn-cs"/>
            </a:endParaRPr>
          </a:p>
        </p:txBody>
      </p:sp>
      <p:sp>
        <p:nvSpPr>
          <p:cNvPr id="5" name="Rectangle 3"/>
          <p:cNvSpPr txBox="1">
            <a:spLocks noRot="1" noChangeArrowheads="1"/>
          </p:cNvSpPr>
          <p:nvPr/>
        </p:nvSpPr>
        <p:spPr>
          <a:xfrm>
            <a:off x="934991" y="2266682"/>
            <a:ext cx="10846939" cy="203220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zh-CN" altLang="en-US" sz="4800" b="1" dirty="0" smtClean="0"/>
              <a:t>山东青岛市中石化“</a:t>
            </a:r>
            <a:r>
              <a:rPr lang="en-US" altLang="zh-CN" sz="4800" b="1" dirty="0" smtClean="0"/>
              <a:t>11.22</a:t>
            </a:r>
            <a:r>
              <a:rPr lang="zh-CN" altLang="en-US" sz="4800" b="1" dirty="0" smtClean="0"/>
              <a:t>”输油管道</a:t>
            </a:r>
            <a:endParaRPr lang="en-US" altLang="zh-CN" sz="4800" b="1" dirty="0" smtClean="0"/>
          </a:p>
          <a:p>
            <a:r>
              <a:rPr lang="zh-CN" altLang="en-US" sz="4800" b="1" dirty="0" smtClean="0"/>
              <a:t>泄漏爆炸特别重大事故</a:t>
            </a:r>
          </a:p>
        </p:txBody>
      </p:sp>
    </p:spTree>
    <p:extLst>
      <p:ext uri="{BB962C8B-B14F-4D97-AF65-F5344CB8AC3E}">
        <p14:creationId xmlns:p14="http://schemas.microsoft.com/office/powerpoint/2010/main" val="144537763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3434" cy="6858000"/>
          </a:xfrm>
          <a:prstGeom prst="rect">
            <a:avLst/>
          </a:prstGeom>
        </p:spPr>
      </p:pic>
      <p:sp>
        <p:nvSpPr>
          <p:cNvPr id="3" name="标题 1"/>
          <p:cNvSpPr txBox="1">
            <a:spLocks/>
          </p:cNvSpPr>
          <p:nvPr/>
        </p:nvSpPr>
        <p:spPr>
          <a:xfrm>
            <a:off x="2949263" y="0"/>
            <a:ext cx="5834130" cy="14939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zh-CN" altLang="en-US" b="1" dirty="0" smtClean="0"/>
              <a:t>事故中的感悟</a:t>
            </a:r>
            <a:endParaRPr lang="zh-CN" altLang="en-US" b="1" dirty="0"/>
          </a:p>
        </p:txBody>
      </p:sp>
      <p:sp>
        <p:nvSpPr>
          <p:cNvPr id="4" name="内容占位符 2"/>
          <p:cNvSpPr txBox="1">
            <a:spLocks/>
          </p:cNvSpPr>
          <p:nvPr/>
        </p:nvSpPr>
        <p:spPr>
          <a:xfrm>
            <a:off x="799743" y="1893194"/>
            <a:ext cx="10593947" cy="519018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r>
              <a:rPr lang="zh-CN" altLang="en-US" dirty="0" smtClean="0"/>
              <a:t>         一是风险无处不在；在我们生活中的每个角落。人类社会经济的发展制造了很多新的风险，而我们却被表面的繁荣蒙住了。</a:t>
            </a:r>
            <a:endParaRPr lang="en-US" altLang="zh-CN" dirty="0" smtClean="0"/>
          </a:p>
          <a:p>
            <a:pPr algn="just"/>
            <a:r>
              <a:rPr lang="zh-CN" altLang="en-US" dirty="0" smtClean="0"/>
              <a:t>         二是应急救援中应该</a:t>
            </a:r>
            <a:r>
              <a:rPr lang="zh-CN" altLang="en-US" dirty="0" smtClean="0">
                <a:solidFill>
                  <a:srgbClr val="FF0000"/>
                </a:solidFill>
              </a:rPr>
              <a:t>先排险</a:t>
            </a:r>
            <a:r>
              <a:rPr lang="zh-CN" altLang="en-US" dirty="0" smtClean="0"/>
              <a:t>撤人，后救援，怎样在救援过程中</a:t>
            </a:r>
            <a:r>
              <a:rPr lang="zh-CN" altLang="en-US" dirty="0" smtClean="0">
                <a:solidFill>
                  <a:srgbClr val="FF0000"/>
                </a:solidFill>
              </a:rPr>
              <a:t>避重就轻</a:t>
            </a:r>
            <a:r>
              <a:rPr lang="zh-CN" altLang="en-US" dirty="0" smtClean="0"/>
              <a:t>是做好救援工作的重要次序。</a:t>
            </a:r>
            <a:endParaRPr lang="en-US" altLang="zh-CN" dirty="0" smtClean="0"/>
          </a:p>
          <a:p>
            <a:pPr algn="just"/>
            <a:r>
              <a:rPr lang="zh-CN" altLang="en-US" dirty="0" smtClean="0"/>
              <a:t>         三是燃烧比爆炸的破坏力要轻，</a:t>
            </a:r>
            <a:r>
              <a:rPr lang="zh-CN" altLang="en-US" dirty="0" smtClean="0">
                <a:solidFill>
                  <a:srgbClr val="FF0000"/>
                </a:solidFill>
              </a:rPr>
              <a:t>减灾</a:t>
            </a:r>
            <a:r>
              <a:rPr lang="zh-CN" altLang="en-US" dirty="0" smtClean="0"/>
              <a:t>也是救援中的重要工作。</a:t>
            </a:r>
            <a:endParaRPr lang="en-US" altLang="zh-CN" dirty="0" smtClean="0"/>
          </a:p>
          <a:p>
            <a:pPr algn="just"/>
            <a:r>
              <a:rPr lang="en-US" altLang="zh-CN" dirty="0" smtClean="0"/>
              <a:t>         </a:t>
            </a:r>
            <a:r>
              <a:rPr lang="zh-CN" altLang="en-US" dirty="0" smtClean="0"/>
              <a:t>四是不要忽略大自然的规律所新增加的风险。</a:t>
            </a:r>
            <a:endParaRPr lang="en-US" altLang="zh-CN" dirty="0" smtClean="0"/>
          </a:p>
          <a:p>
            <a:pPr algn="just"/>
            <a:r>
              <a:rPr lang="en-US" altLang="zh-CN" dirty="0" smtClean="0"/>
              <a:t>         </a:t>
            </a:r>
            <a:r>
              <a:rPr lang="zh-CN" altLang="en-US" dirty="0" smtClean="0"/>
              <a:t>五是万事万物都在变化，</a:t>
            </a:r>
            <a:r>
              <a:rPr lang="zh-CN" altLang="en-US" dirty="0" smtClean="0">
                <a:solidFill>
                  <a:srgbClr val="FF0000"/>
                </a:solidFill>
              </a:rPr>
              <a:t>以变应变</a:t>
            </a:r>
            <a:r>
              <a:rPr lang="zh-CN" altLang="en-US" dirty="0" smtClean="0"/>
              <a:t>是我们的生存之道、发展之道、安全之道。</a:t>
            </a:r>
            <a:endParaRPr lang="en-US" altLang="zh-CN" dirty="0" smtClean="0"/>
          </a:p>
          <a:p>
            <a:pPr algn="just"/>
            <a:r>
              <a:rPr lang="en-US" altLang="zh-CN" dirty="0" smtClean="0"/>
              <a:t>         </a:t>
            </a:r>
            <a:r>
              <a:rPr lang="zh-CN" altLang="en-US" dirty="0" smtClean="0"/>
              <a:t>六是控制燃爆的关键是</a:t>
            </a:r>
            <a:r>
              <a:rPr lang="zh-CN" altLang="en-US" dirty="0" smtClean="0">
                <a:solidFill>
                  <a:srgbClr val="FF0000"/>
                </a:solidFill>
              </a:rPr>
              <a:t>控制火源，宁愿放弃救援速度，</a:t>
            </a:r>
            <a:r>
              <a:rPr lang="zh-CN" altLang="en-US" dirty="0" smtClean="0"/>
              <a:t>也要控制事故的发生，确保安全。。</a:t>
            </a:r>
            <a:endParaRPr lang="zh-CN" altLang="en-US" dirty="0"/>
          </a:p>
        </p:txBody>
      </p:sp>
    </p:spTree>
    <p:extLst>
      <p:ext uri="{BB962C8B-B14F-4D97-AF65-F5344CB8AC3E}">
        <p14:creationId xmlns:p14="http://schemas.microsoft.com/office/powerpoint/2010/main" val="227293940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3434" cy="6858000"/>
          </a:xfrm>
          <a:prstGeom prst="rect">
            <a:avLst/>
          </a:prstGeom>
        </p:spPr>
      </p:pic>
      <p:sp>
        <p:nvSpPr>
          <p:cNvPr id="3" name="标题 1"/>
          <p:cNvSpPr txBox="1">
            <a:spLocks/>
          </p:cNvSpPr>
          <p:nvPr/>
        </p:nvSpPr>
        <p:spPr>
          <a:xfrm>
            <a:off x="1408314" y="819785"/>
            <a:ext cx="9426633" cy="864523"/>
          </a:xfrm>
          <a:prstGeom prst="rect">
            <a:avLst/>
          </a:prstGeom>
        </p:spPr>
        <p:txBody>
          <a:bodyPr vert="horz" lIns="91440" tIns="45720" rIns="91440" bIns="45720" rtlCol="0" anchor="b">
            <a:norm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zh-CN" altLang="en-US" sz="5400" b="1" i="0" u="none" strike="noStrike" kern="1200" cap="none" spc="0" normalizeH="0" baseline="0" noProof="0" dirty="0" smtClean="0">
                <a:ln>
                  <a:noFill/>
                </a:ln>
                <a:solidFill>
                  <a:schemeClr val="tx1"/>
                </a:solidFill>
                <a:effectLst/>
                <a:uLnTx/>
                <a:uFillTx/>
                <a:latin typeface="+mj-lt"/>
                <a:ea typeface="+mj-ea"/>
                <a:cs typeface="+mj-cs"/>
              </a:rPr>
              <a:t>汇报的主要内容</a:t>
            </a:r>
            <a:endParaRPr kumimoji="0" lang="zh-CN" altLang="en-US" sz="5400" b="1" i="0" u="none" strike="noStrike" kern="1200" cap="none" spc="0" normalizeH="0" baseline="0" noProof="0" dirty="0">
              <a:ln>
                <a:noFill/>
              </a:ln>
              <a:solidFill>
                <a:schemeClr val="tx1"/>
              </a:solidFill>
              <a:effectLst/>
              <a:uLnTx/>
              <a:uFillTx/>
              <a:latin typeface="+mj-lt"/>
              <a:ea typeface="+mj-ea"/>
              <a:cs typeface="+mj-cs"/>
            </a:endParaRPr>
          </a:p>
        </p:txBody>
      </p:sp>
      <p:sp>
        <p:nvSpPr>
          <p:cNvPr id="4" name="内容占位符 2"/>
          <p:cNvSpPr txBox="1">
            <a:spLocks/>
          </p:cNvSpPr>
          <p:nvPr/>
        </p:nvSpPr>
        <p:spPr>
          <a:xfrm>
            <a:off x="872836" y="1385051"/>
            <a:ext cx="10497590" cy="5231880"/>
          </a:xfrm>
          <a:prstGeom prst="rect">
            <a:avLst/>
          </a:prstGeom>
        </p:spPr>
        <p:txBody>
          <a:bodyPr vert="horz" lIns="91440" tIns="45720" rIns="91440" bIns="45720" rtlCol="0">
            <a:normAutofit/>
          </a:bodyPr>
          <a:lstStyle/>
          <a:p>
            <a:pPr lvl="0" algn="just">
              <a:lnSpc>
                <a:spcPct val="90000"/>
              </a:lnSpc>
              <a:spcBef>
                <a:spcPts val="1000"/>
              </a:spcBef>
            </a:pPr>
            <a:r>
              <a:rPr lang="zh-CN" altLang="en-US" sz="2400" dirty="0" smtClean="0"/>
              <a:t>         </a:t>
            </a:r>
            <a:endParaRPr kumimoji="0" lang="zh-CN" altLang="en-US" sz="2400" b="0" i="0" u="none" strike="noStrike" kern="1200" cap="none" spc="0" normalizeH="0" baseline="0" noProof="0" dirty="0">
              <a:ln>
                <a:noFill/>
              </a:ln>
              <a:solidFill>
                <a:schemeClr val="tx1"/>
              </a:solidFill>
              <a:effectLst/>
              <a:uLnTx/>
              <a:uFillTx/>
              <a:latin typeface="+mn-lt"/>
              <a:ea typeface="+mn-ea"/>
              <a:cs typeface="+mn-cs"/>
            </a:endParaRPr>
          </a:p>
        </p:txBody>
      </p:sp>
      <p:sp>
        <p:nvSpPr>
          <p:cNvPr id="5" name="矩形 4"/>
          <p:cNvSpPr/>
          <p:nvPr/>
        </p:nvSpPr>
        <p:spPr>
          <a:xfrm>
            <a:off x="2047741" y="2249575"/>
            <a:ext cx="8461420" cy="2585323"/>
          </a:xfrm>
          <a:prstGeom prst="rect">
            <a:avLst/>
          </a:prstGeom>
        </p:spPr>
        <p:txBody>
          <a:bodyPr wrap="square">
            <a:spAutoFit/>
          </a:bodyPr>
          <a:lstStyle/>
          <a:p>
            <a:pPr lvl="0" algn="just">
              <a:lnSpc>
                <a:spcPct val="90000"/>
              </a:lnSpc>
              <a:spcBef>
                <a:spcPct val="0"/>
              </a:spcBef>
              <a:defRPr/>
            </a:pPr>
            <a:r>
              <a:rPr lang="zh-CN" altLang="en-US" sz="3600" b="1" dirty="0" smtClean="0"/>
              <a:t>一、抗击</a:t>
            </a:r>
            <a:r>
              <a:rPr lang="zh-CN" altLang="en-US" sz="3600" b="1" dirty="0"/>
              <a:t>新冠肺炎病毒疫情的</a:t>
            </a:r>
            <a:r>
              <a:rPr lang="zh-CN" altLang="en-US" sz="3600" b="1" dirty="0" smtClean="0"/>
              <a:t>体会。</a:t>
            </a:r>
            <a:endParaRPr lang="en-US" altLang="zh-CN" sz="3600" b="1" dirty="0" smtClean="0"/>
          </a:p>
          <a:p>
            <a:pPr lvl="0" algn="just">
              <a:lnSpc>
                <a:spcPct val="90000"/>
              </a:lnSpc>
              <a:spcBef>
                <a:spcPct val="0"/>
              </a:spcBef>
              <a:defRPr/>
            </a:pPr>
            <a:r>
              <a:rPr lang="zh-CN" altLang="en-US" sz="3600" b="1" dirty="0" smtClean="0"/>
              <a:t>二、安全到底是为谁在做？</a:t>
            </a:r>
            <a:endParaRPr lang="en-US" altLang="zh-CN" sz="3600" b="1" dirty="0" smtClean="0"/>
          </a:p>
          <a:p>
            <a:pPr lvl="0" algn="just">
              <a:lnSpc>
                <a:spcPct val="90000"/>
              </a:lnSpc>
              <a:spcBef>
                <a:spcPct val="0"/>
              </a:spcBef>
              <a:defRPr/>
            </a:pPr>
            <a:r>
              <a:rPr lang="zh-CN" altLang="en-US" sz="3600" b="1" dirty="0" smtClean="0"/>
              <a:t>三</a:t>
            </a:r>
            <a:r>
              <a:rPr lang="zh-CN" altLang="en-US" sz="3600" b="1" dirty="0"/>
              <a:t>、正确</a:t>
            </a:r>
            <a:r>
              <a:rPr lang="zh-CN" altLang="en-US" sz="3600" b="1" dirty="0" smtClean="0"/>
              <a:t>看待科技对安全的作用</a:t>
            </a:r>
            <a:endParaRPr lang="en-US" altLang="zh-CN" sz="3600" b="1" dirty="0" smtClean="0"/>
          </a:p>
          <a:p>
            <a:pPr algn="just">
              <a:lnSpc>
                <a:spcPct val="90000"/>
              </a:lnSpc>
              <a:spcBef>
                <a:spcPct val="0"/>
              </a:spcBef>
              <a:defRPr/>
            </a:pPr>
            <a:r>
              <a:rPr lang="zh-CN" altLang="en-US" sz="3600" b="1" dirty="0" smtClean="0"/>
              <a:t>四、</a:t>
            </a:r>
            <a:r>
              <a:rPr lang="zh-CN" altLang="en-US" sz="3600" b="1" dirty="0"/>
              <a:t>安全管理靠谁来做？</a:t>
            </a:r>
            <a:endParaRPr lang="en-US" altLang="zh-CN" sz="3600" b="1" dirty="0"/>
          </a:p>
          <a:p>
            <a:pPr algn="just">
              <a:lnSpc>
                <a:spcPct val="90000"/>
              </a:lnSpc>
              <a:spcBef>
                <a:spcPct val="0"/>
              </a:spcBef>
              <a:defRPr/>
            </a:pPr>
            <a:r>
              <a:rPr lang="zh-CN" altLang="en-US" sz="3600" b="1" dirty="0"/>
              <a:t>五、安全管理怎么做</a:t>
            </a:r>
            <a:r>
              <a:rPr lang="zh-CN" altLang="en-US" sz="3600" b="1" dirty="0" smtClean="0"/>
              <a:t>？</a:t>
            </a:r>
            <a:endParaRPr lang="zh-CN" altLang="en-US" sz="3600" b="1" dirty="0"/>
          </a:p>
        </p:txBody>
      </p:sp>
    </p:spTree>
    <p:extLst>
      <p:ext uri="{BB962C8B-B14F-4D97-AF65-F5344CB8AC3E}">
        <p14:creationId xmlns:p14="http://schemas.microsoft.com/office/powerpoint/2010/main" val="245425730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3434" cy="6858000"/>
          </a:xfrm>
          <a:prstGeom prst="rect">
            <a:avLst/>
          </a:prstGeom>
        </p:spPr>
      </p:pic>
      <p:sp>
        <p:nvSpPr>
          <p:cNvPr id="3" name="标题 1"/>
          <p:cNvSpPr txBox="1">
            <a:spLocks/>
          </p:cNvSpPr>
          <p:nvPr/>
        </p:nvSpPr>
        <p:spPr>
          <a:xfrm>
            <a:off x="1255688" y="2564477"/>
            <a:ext cx="9426633" cy="864523"/>
          </a:xfrm>
          <a:prstGeom prst="rect">
            <a:avLst/>
          </a:prstGeom>
        </p:spPr>
        <p:txBody>
          <a:bodyPr vert="horz" lIns="91440" tIns="45720" rIns="91440" bIns="45720" rtlCol="0" anchor="b">
            <a:norm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zh-CN" altLang="en-US" sz="4400" b="1" i="0" u="none" strike="noStrike" kern="1200" cap="none" spc="0" normalizeH="0" baseline="0" noProof="0" dirty="0" smtClean="0">
                <a:ln>
                  <a:noFill/>
                </a:ln>
                <a:solidFill>
                  <a:schemeClr val="tx1"/>
                </a:solidFill>
                <a:effectLst/>
                <a:uLnTx/>
                <a:uFillTx/>
                <a:latin typeface="+mj-lt"/>
                <a:ea typeface="+mj-ea"/>
                <a:cs typeface="+mj-cs"/>
              </a:rPr>
              <a:t>一、抗击新冠肺炎病毒疫情的体会</a:t>
            </a:r>
            <a:endParaRPr kumimoji="0" lang="zh-CN" altLang="en-US" sz="4400" b="1" i="0" u="none" strike="noStrike" kern="1200" cap="none" spc="0" normalizeH="0" baseline="0" noProof="0" dirty="0">
              <a:ln>
                <a:noFill/>
              </a:ln>
              <a:solidFill>
                <a:schemeClr val="tx1"/>
              </a:solidFill>
              <a:effectLst/>
              <a:uLnTx/>
              <a:uFillTx/>
              <a:latin typeface="+mj-lt"/>
              <a:ea typeface="+mj-ea"/>
              <a:cs typeface="+mj-cs"/>
            </a:endParaRPr>
          </a:p>
        </p:txBody>
      </p:sp>
    </p:spTree>
    <p:extLst>
      <p:ext uri="{BB962C8B-B14F-4D97-AF65-F5344CB8AC3E}">
        <p14:creationId xmlns:p14="http://schemas.microsoft.com/office/powerpoint/2010/main" val="116083787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3434" cy="6858000"/>
          </a:xfrm>
          <a:prstGeom prst="rect">
            <a:avLst/>
          </a:prstGeom>
        </p:spPr>
      </p:pic>
      <p:sp>
        <p:nvSpPr>
          <p:cNvPr id="3" name="标题 1"/>
          <p:cNvSpPr txBox="1">
            <a:spLocks/>
          </p:cNvSpPr>
          <p:nvPr/>
        </p:nvSpPr>
        <p:spPr>
          <a:xfrm>
            <a:off x="694029" y="389586"/>
            <a:ext cx="10805375" cy="6078828"/>
          </a:xfrm>
          <a:prstGeom prst="rect">
            <a:avLst/>
          </a:prstGeom>
        </p:spPr>
        <p:txBody>
          <a:bodyPr vert="horz" lIns="91440" tIns="45720" rIns="91440" bIns="45720" rtlCol="0" anchor="b">
            <a:normAutofit fontScale="77500" lnSpcReduction="20000"/>
          </a:bodyPr>
          <a:lstStyle/>
          <a:p>
            <a:pPr lvl="0" algn="just">
              <a:lnSpc>
                <a:spcPct val="120000"/>
              </a:lnSpc>
              <a:spcBef>
                <a:spcPct val="0"/>
              </a:spcBef>
              <a:defRPr/>
            </a:pPr>
            <a:r>
              <a:rPr lang="en-US" altLang="zh-CN" sz="4100" dirty="0" smtClean="0"/>
              <a:t>         </a:t>
            </a:r>
            <a:r>
              <a:rPr lang="zh-CN" altLang="zh-CN" sz="4100" dirty="0" smtClean="0"/>
              <a:t>病毒</a:t>
            </a:r>
            <a:r>
              <a:rPr lang="zh-CN" altLang="zh-CN" sz="4100" dirty="0"/>
              <a:t>突袭而至，疫情来势汹汹，人民生命安全和身体健康面临严重威胁。我们坚持人民至上、生命至上，以坚定果敢的勇气和坚忍不拔的决心，同时间赛跑、与病魔较量，迅速打响疫情防控的</a:t>
            </a:r>
            <a:r>
              <a:rPr lang="zh-CN" altLang="zh-CN" sz="4100" dirty="0">
                <a:solidFill>
                  <a:srgbClr val="FF0000"/>
                </a:solidFill>
              </a:rPr>
              <a:t>人民战争、总体战、阻击战</a:t>
            </a:r>
            <a:r>
              <a:rPr lang="zh-CN" altLang="zh-CN" sz="4100" dirty="0"/>
              <a:t>，用</a:t>
            </a:r>
            <a:r>
              <a:rPr lang="en-US" altLang="zh-CN" sz="4100" dirty="0">
                <a:solidFill>
                  <a:srgbClr val="FF0000"/>
                </a:solidFill>
              </a:rPr>
              <a:t>1</a:t>
            </a:r>
            <a:r>
              <a:rPr lang="zh-CN" altLang="zh-CN" sz="4100" dirty="0">
                <a:solidFill>
                  <a:srgbClr val="FF0000"/>
                </a:solidFill>
              </a:rPr>
              <a:t>个多月</a:t>
            </a:r>
            <a:r>
              <a:rPr lang="zh-CN" altLang="zh-CN" sz="4100" dirty="0"/>
              <a:t>的时间初步遏制疫情蔓延势头，用</a:t>
            </a:r>
            <a:r>
              <a:rPr lang="en-US" altLang="zh-CN" sz="4100" dirty="0">
                <a:solidFill>
                  <a:srgbClr val="FF0000"/>
                </a:solidFill>
              </a:rPr>
              <a:t>2</a:t>
            </a:r>
            <a:r>
              <a:rPr lang="zh-CN" altLang="zh-CN" sz="4100" dirty="0">
                <a:solidFill>
                  <a:srgbClr val="FF0000"/>
                </a:solidFill>
              </a:rPr>
              <a:t>个月左右的时间</a:t>
            </a:r>
            <a:r>
              <a:rPr lang="zh-CN" altLang="zh-CN" sz="4100" dirty="0"/>
              <a:t>将本土每日新增病例控制在个位数以内，用</a:t>
            </a:r>
            <a:r>
              <a:rPr lang="en-US" altLang="zh-CN" sz="4100" dirty="0">
                <a:solidFill>
                  <a:srgbClr val="FF0000"/>
                </a:solidFill>
              </a:rPr>
              <a:t>3</a:t>
            </a:r>
            <a:r>
              <a:rPr lang="zh-CN" altLang="zh-CN" sz="4100" dirty="0">
                <a:solidFill>
                  <a:srgbClr val="FF0000"/>
                </a:solidFill>
              </a:rPr>
              <a:t>个月左右的时间</a:t>
            </a:r>
            <a:r>
              <a:rPr lang="zh-CN" altLang="zh-CN" sz="4100" dirty="0"/>
              <a:t>取得武汉保卫战、湖北保卫战的决定性成果，进而又接连打了几场局部地区聚集性疫情歼灭战，</a:t>
            </a:r>
            <a:r>
              <a:rPr lang="zh-CN" altLang="zh-CN" sz="4100" dirty="0">
                <a:solidFill>
                  <a:srgbClr val="FF0000"/>
                </a:solidFill>
              </a:rPr>
              <a:t>夺取了全国抗疫斗争重大战略成果。</a:t>
            </a:r>
            <a:r>
              <a:rPr lang="zh-CN" altLang="zh-CN" sz="4100" dirty="0"/>
              <a:t>在此基础上，我们统筹推进疫情防控和经济社会发展工作，抓紧恢复生产生活秩序，取得显著成效。中国的抗疫斗争，充分展现了</a:t>
            </a:r>
            <a:r>
              <a:rPr lang="zh-CN" altLang="zh-CN" sz="4100" dirty="0">
                <a:solidFill>
                  <a:srgbClr val="FF0000"/>
                </a:solidFill>
              </a:rPr>
              <a:t>中国精神、中国力量、中国担当</a:t>
            </a:r>
            <a:r>
              <a:rPr lang="zh-CN" altLang="zh-CN" sz="4100" dirty="0" smtClean="0"/>
              <a:t>。</a:t>
            </a:r>
            <a:endParaRPr lang="en-US" altLang="zh-CN" sz="4100" dirty="0" smtClean="0"/>
          </a:p>
          <a:p>
            <a:pPr lvl="0" algn="just">
              <a:lnSpc>
                <a:spcPct val="90000"/>
              </a:lnSpc>
              <a:spcBef>
                <a:spcPct val="0"/>
              </a:spcBef>
              <a:defRPr/>
            </a:pPr>
            <a:r>
              <a:rPr kumimoji="0" lang="en-US" altLang="zh-CN" sz="4400" b="1" i="0" u="none" strike="noStrike" kern="1200" cap="none" spc="0" normalizeH="0" baseline="0" noProof="0" dirty="0" smtClean="0">
                <a:ln>
                  <a:noFill/>
                </a:ln>
                <a:solidFill>
                  <a:schemeClr val="tx1"/>
                </a:solidFill>
                <a:effectLst/>
                <a:uLnTx/>
                <a:uFillTx/>
                <a:latin typeface="+mn-ea"/>
                <a:cs typeface="+mj-cs"/>
              </a:rPr>
              <a:t>         ——</a:t>
            </a:r>
            <a:r>
              <a:rPr kumimoji="0" lang="zh-CN" altLang="en-US" sz="2800" b="1" i="0" u="none" strike="noStrike" kern="1200" cap="none" spc="0" normalizeH="0" baseline="0" noProof="0" dirty="0" smtClean="0">
                <a:ln>
                  <a:noFill/>
                </a:ln>
                <a:solidFill>
                  <a:schemeClr val="tx1"/>
                </a:solidFill>
                <a:effectLst/>
                <a:uLnTx/>
                <a:uFillTx/>
                <a:latin typeface="+mn-ea"/>
                <a:cs typeface="+mj-cs"/>
              </a:rPr>
              <a:t>习近平总书记</a:t>
            </a:r>
            <a:r>
              <a:rPr lang="zh-CN" altLang="zh-CN" sz="2800" b="1" dirty="0"/>
              <a:t>全国抗击新冠肺炎疫情表彰大会上的讲话</a:t>
            </a:r>
            <a:endParaRPr kumimoji="0" lang="zh-CN" altLang="en-US" sz="2800" b="1" i="0" u="none" strike="noStrike" kern="1200" cap="none" spc="0" normalizeH="0" baseline="0" noProof="0" dirty="0">
              <a:ln>
                <a:noFill/>
              </a:ln>
              <a:solidFill>
                <a:schemeClr val="tx1"/>
              </a:solidFill>
              <a:effectLst/>
              <a:uLnTx/>
              <a:uFillTx/>
              <a:latin typeface="+mn-ea"/>
              <a:cs typeface="+mj-cs"/>
            </a:endParaRPr>
          </a:p>
        </p:txBody>
      </p:sp>
    </p:spTree>
    <p:extLst>
      <p:ext uri="{BB962C8B-B14F-4D97-AF65-F5344CB8AC3E}">
        <p14:creationId xmlns:p14="http://schemas.microsoft.com/office/powerpoint/2010/main" val="302095752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3434" cy="6858000"/>
          </a:xfrm>
          <a:prstGeom prst="rect">
            <a:avLst/>
          </a:prstGeom>
        </p:spPr>
      </p:pic>
      <p:sp>
        <p:nvSpPr>
          <p:cNvPr id="3" name="标题 1"/>
          <p:cNvSpPr txBox="1">
            <a:spLocks/>
          </p:cNvSpPr>
          <p:nvPr/>
        </p:nvSpPr>
        <p:spPr>
          <a:xfrm>
            <a:off x="1178412" y="592428"/>
            <a:ext cx="10129237" cy="4932608"/>
          </a:xfrm>
          <a:prstGeom prst="rect">
            <a:avLst/>
          </a:prstGeom>
        </p:spPr>
        <p:txBody>
          <a:bodyPr vert="horz" lIns="91440" tIns="45720" rIns="91440" bIns="45720" rtlCol="0" anchor="b">
            <a:normAutofit/>
          </a:bodyPr>
          <a:lstStyle/>
          <a:p>
            <a:pPr lvl="0" algn="just">
              <a:lnSpc>
                <a:spcPct val="90000"/>
              </a:lnSpc>
              <a:spcBef>
                <a:spcPct val="0"/>
              </a:spcBef>
              <a:defRPr/>
            </a:pPr>
            <a:r>
              <a:rPr lang="en-US" altLang="zh-CN" sz="4400" dirty="0" smtClean="0">
                <a:latin typeface="+mn-ea"/>
              </a:rPr>
              <a:t>    </a:t>
            </a:r>
            <a:r>
              <a:rPr lang="zh-CN" altLang="zh-CN" sz="4400" dirty="0" smtClean="0">
                <a:latin typeface="+mn-ea"/>
              </a:rPr>
              <a:t>在</a:t>
            </a:r>
            <a:r>
              <a:rPr lang="zh-CN" altLang="zh-CN" sz="4400" dirty="0">
                <a:latin typeface="+mn-ea"/>
              </a:rPr>
              <a:t>过去</a:t>
            </a:r>
            <a:r>
              <a:rPr lang="en-US" altLang="zh-CN" sz="4400" dirty="0">
                <a:latin typeface="+mn-ea"/>
              </a:rPr>
              <a:t>8</a:t>
            </a:r>
            <a:r>
              <a:rPr lang="zh-CN" altLang="zh-CN" sz="4400" dirty="0">
                <a:latin typeface="+mn-ea"/>
              </a:rPr>
              <a:t>个多月时间里，我们党团结带领全国各族人民，进行了一场惊心动魄的抗疫大战，经受了一场艰苦卓绝的历史大考，付出巨大努力，取得抗击新冠肺炎疫情斗争重大战略成果，创造了人类同疾病斗争史上又一个英勇壮举</a:t>
            </a:r>
            <a:r>
              <a:rPr lang="zh-CN" altLang="zh-CN" sz="4400" dirty="0" smtClean="0">
                <a:latin typeface="+mn-ea"/>
              </a:rPr>
              <a:t>！</a:t>
            </a:r>
            <a:endParaRPr lang="en-US" altLang="zh-CN" sz="4400" dirty="0" smtClean="0">
              <a:latin typeface="+mn-ea"/>
            </a:endParaRPr>
          </a:p>
          <a:p>
            <a:pPr lvl="0" algn="just">
              <a:lnSpc>
                <a:spcPct val="90000"/>
              </a:lnSpc>
              <a:spcBef>
                <a:spcPct val="0"/>
              </a:spcBef>
              <a:defRPr/>
            </a:pPr>
            <a:r>
              <a:rPr kumimoji="0" lang="en-US" altLang="zh-CN" sz="4400" b="1" i="0" u="none" strike="noStrike" kern="1200" cap="none" spc="0" normalizeH="0" baseline="0" noProof="0" dirty="0" smtClean="0">
                <a:ln>
                  <a:noFill/>
                </a:ln>
                <a:solidFill>
                  <a:schemeClr val="tx1"/>
                </a:solidFill>
                <a:effectLst/>
                <a:uLnTx/>
                <a:uFillTx/>
                <a:latin typeface="+mn-ea"/>
                <a:cs typeface="+mj-cs"/>
              </a:rPr>
              <a:t>——</a:t>
            </a:r>
            <a:r>
              <a:rPr kumimoji="0" lang="zh-CN" altLang="en-US" sz="2800" b="1" i="0" u="none" strike="noStrike" kern="1200" cap="none" spc="0" normalizeH="0" baseline="0" noProof="0" dirty="0" smtClean="0">
                <a:ln>
                  <a:noFill/>
                </a:ln>
                <a:solidFill>
                  <a:schemeClr val="tx1"/>
                </a:solidFill>
                <a:effectLst/>
                <a:uLnTx/>
                <a:uFillTx/>
                <a:latin typeface="+mn-ea"/>
                <a:cs typeface="+mj-cs"/>
              </a:rPr>
              <a:t>习近平总书记</a:t>
            </a:r>
            <a:r>
              <a:rPr lang="zh-CN" altLang="zh-CN" sz="2800" b="1" dirty="0"/>
              <a:t>全国抗击新冠肺炎疫情表彰大会上的讲话</a:t>
            </a:r>
            <a:endParaRPr kumimoji="0" lang="zh-CN" altLang="en-US" sz="2800" b="1" i="0" u="none" strike="noStrike" kern="1200" cap="none" spc="0" normalizeH="0" baseline="0" noProof="0" dirty="0">
              <a:ln>
                <a:noFill/>
              </a:ln>
              <a:solidFill>
                <a:schemeClr val="tx1"/>
              </a:solidFill>
              <a:effectLst/>
              <a:uLnTx/>
              <a:uFillTx/>
              <a:latin typeface="+mn-ea"/>
              <a:cs typeface="+mj-cs"/>
            </a:endParaRPr>
          </a:p>
        </p:txBody>
      </p:sp>
    </p:spTree>
    <p:extLst>
      <p:ext uri="{BB962C8B-B14F-4D97-AF65-F5344CB8AC3E}">
        <p14:creationId xmlns:p14="http://schemas.microsoft.com/office/powerpoint/2010/main" val="177109964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3434" cy="6858000"/>
          </a:xfrm>
          <a:prstGeom prst="rect">
            <a:avLst/>
          </a:prstGeom>
        </p:spPr>
      </p:pic>
      <p:sp>
        <p:nvSpPr>
          <p:cNvPr id="4" name="Rectangle 4"/>
          <p:cNvSpPr>
            <a:spLocks noChangeArrowheads="1"/>
          </p:cNvSpPr>
          <p:nvPr/>
        </p:nvSpPr>
        <p:spPr bwMode="auto">
          <a:xfrm>
            <a:off x="1004553" y="661598"/>
            <a:ext cx="10856890" cy="1952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4333" tIns="52166" rIns="104333" bIns="52166">
            <a:spAutoFit/>
          </a:bodyPr>
          <a:lstStyle>
            <a:lvl1pPr defTabSz="781050">
              <a:spcBef>
                <a:spcPct val="20000"/>
              </a:spcBef>
              <a:buClr>
                <a:srgbClr val="00B050"/>
              </a:buClr>
              <a:buFont typeface="Wingdings" panose="05000000000000000000" pitchFamily="2" charset="2"/>
              <a:buChar char=""/>
              <a:defRPr sz="2100" b="1">
                <a:solidFill>
                  <a:schemeClr val="tx1"/>
                </a:solidFill>
                <a:latin typeface="华文楷体" panose="02010600040101010101" pitchFamily="2" charset="-122"/>
                <a:ea typeface="华文楷体" panose="02010600040101010101" pitchFamily="2" charset="-122"/>
              </a:defRPr>
            </a:lvl1pPr>
            <a:lvl2pPr marL="742950" indent="-285750" defTabSz="781050">
              <a:spcBef>
                <a:spcPts val="513"/>
              </a:spcBef>
              <a:spcAft>
                <a:spcPts val="513"/>
              </a:spcAft>
              <a:buClr>
                <a:srgbClr val="0070C0"/>
              </a:buClr>
              <a:buFont typeface="Wingdings 2" panose="05020102010507070707" pitchFamily="18" charset="2"/>
              <a:buChar char=""/>
              <a:defRPr sz="2100" b="1">
                <a:solidFill>
                  <a:schemeClr val="tx1"/>
                </a:solidFill>
                <a:latin typeface="经典行书简" pitchFamily="49" charset="-122"/>
                <a:ea typeface="经典行书简" pitchFamily="49" charset="-122"/>
                <a:cs typeface="经典行书简" pitchFamily="49" charset="-122"/>
              </a:defRPr>
            </a:lvl2pPr>
            <a:lvl3pPr marL="1143000" indent="-228600" defTabSz="781050">
              <a:lnSpc>
                <a:spcPct val="150000"/>
              </a:lnSpc>
              <a:spcBef>
                <a:spcPts val="263"/>
              </a:spcBef>
              <a:spcAft>
                <a:spcPts val="263"/>
              </a:spcAft>
              <a:buClr>
                <a:srgbClr val="002060"/>
              </a:buClr>
              <a:buFont typeface="Wingdings" panose="05000000000000000000" pitchFamily="2" charset="2"/>
              <a:buChar char=""/>
              <a:defRPr sz="2100" b="1">
                <a:solidFill>
                  <a:schemeClr val="tx1"/>
                </a:solidFill>
                <a:latin typeface="华文楷体" panose="02010600040101010101" pitchFamily="2" charset="-122"/>
                <a:ea typeface="华文楷体" panose="02010600040101010101" pitchFamily="2" charset="-122"/>
                <a:cs typeface="经典行书简" pitchFamily="49" charset="-122"/>
              </a:defRPr>
            </a:lvl3pPr>
            <a:lvl4pPr marL="1600200" indent="-228600" defTabSz="781050">
              <a:lnSpc>
                <a:spcPct val="150000"/>
              </a:lnSpc>
              <a:spcBef>
                <a:spcPct val="20000"/>
              </a:spcBef>
              <a:buChar char="–"/>
              <a:defRPr sz="1700">
                <a:solidFill>
                  <a:schemeClr val="tx1"/>
                </a:solidFill>
                <a:latin typeface="Century Schoolbook" panose="02040604050505020304" pitchFamily="18" charset="0"/>
                <a:ea typeface="宋体" panose="02010600030101010101" pitchFamily="2" charset="-122"/>
                <a:cs typeface="经典行书简" pitchFamily="49" charset="-122"/>
              </a:defRPr>
            </a:lvl4pPr>
            <a:lvl5pPr marL="2057400" indent="-228600" defTabSz="781050">
              <a:lnSpc>
                <a:spcPct val="150000"/>
              </a:lnSpc>
              <a:spcBef>
                <a:spcPct val="20000"/>
              </a:spcBef>
              <a:buChar char="»"/>
              <a:defRPr sz="1700">
                <a:solidFill>
                  <a:schemeClr val="tx1"/>
                </a:solidFill>
                <a:latin typeface="Century Schoolbook" panose="02040604050505020304" pitchFamily="18" charset="0"/>
                <a:ea typeface="宋体" panose="02010600030101010101" pitchFamily="2" charset="-122"/>
                <a:cs typeface="经典行书简" pitchFamily="49" charset="-122"/>
              </a:defRPr>
            </a:lvl5pPr>
            <a:lvl6pPr marL="2514600" indent="-228600" defTabSz="781050" eaLnBrk="0" fontAlgn="base" hangingPunct="0">
              <a:lnSpc>
                <a:spcPct val="150000"/>
              </a:lnSpc>
              <a:spcBef>
                <a:spcPct val="20000"/>
              </a:spcBef>
              <a:spcAft>
                <a:spcPct val="0"/>
              </a:spcAft>
              <a:buChar char="»"/>
              <a:defRPr sz="1700">
                <a:solidFill>
                  <a:schemeClr val="tx1"/>
                </a:solidFill>
                <a:latin typeface="Century Schoolbook" panose="02040604050505020304" pitchFamily="18" charset="0"/>
                <a:ea typeface="宋体" panose="02010600030101010101" pitchFamily="2" charset="-122"/>
                <a:cs typeface="经典行书简" pitchFamily="49" charset="-122"/>
              </a:defRPr>
            </a:lvl6pPr>
            <a:lvl7pPr marL="2971800" indent="-228600" defTabSz="781050" eaLnBrk="0" fontAlgn="base" hangingPunct="0">
              <a:lnSpc>
                <a:spcPct val="150000"/>
              </a:lnSpc>
              <a:spcBef>
                <a:spcPct val="20000"/>
              </a:spcBef>
              <a:spcAft>
                <a:spcPct val="0"/>
              </a:spcAft>
              <a:buChar char="»"/>
              <a:defRPr sz="1700">
                <a:solidFill>
                  <a:schemeClr val="tx1"/>
                </a:solidFill>
                <a:latin typeface="Century Schoolbook" panose="02040604050505020304" pitchFamily="18" charset="0"/>
                <a:ea typeface="宋体" panose="02010600030101010101" pitchFamily="2" charset="-122"/>
                <a:cs typeface="经典行书简" pitchFamily="49" charset="-122"/>
              </a:defRPr>
            </a:lvl7pPr>
            <a:lvl8pPr marL="3429000" indent="-228600" defTabSz="781050" eaLnBrk="0" fontAlgn="base" hangingPunct="0">
              <a:lnSpc>
                <a:spcPct val="150000"/>
              </a:lnSpc>
              <a:spcBef>
                <a:spcPct val="20000"/>
              </a:spcBef>
              <a:spcAft>
                <a:spcPct val="0"/>
              </a:spcAft>
              <a:buChar char="»"/>
              <a:defRPr sz="1700">
                <a:solidFill>
                  <a:schemeClr val="tx1"/>
                </a:solidFill>
                <a:latin typeface="Century Schoolbook" panose="02040604050505020304" pitchFamily="18" charset="0"/>
                <a:ea typeface="宋体" panose="02010600030101010101" pitchFamily="2" charset="-122"/>
                <a:cs typeface="经典行书简" pitchFamily="49" charset="-122"/>
              </a:defRPr>
            </a:lvl8pPr>
            <a:lvl9pPr marL="3886200" indent="-228600" defTabSz="781050" eaLnBrk="0" fontAlgn="base" hangingPunct="0">
              <a:lnSpc>
                <a:spcPct val="150000"/>
              </a:lnSpc>
              <a:spcBef>
                <a:spcPct val="20000"/>
              </a:spcBef>
              <a:spcAft>
                <a:spcPct val="0"/>
              </a:spcAft>
              <a:buChar char="»"/>
              <a:defRPr sz="1700">
                <a:solidFill>
                  <a:schemeClr val="tx1"/>
                </a:solidFill>
                <a:latin typeface="Century Schoolbook" panose="02040604050505020304" pitchFamily="18" charset="0"/>
                <a:ea typeface="宋体" panose="02010600030101010101" pitchFamily="2" charset="-122"/>
                <a:cs typeface="经典行书简" pitchFamily="49" charset="-122"/>
              </a:defRPr>
            </a:lvl9pPr>
          </a:lstStyle>
          <a:p>
            <a:pPr algn="ctr">
              <a:spcBef>
                <a:spcPct val="0"/>
              </a:spcBef>
              <a:buClrTx/>
              <a:buNone/>
            </a:pPr>
            <a:r>
              <a:rPr lang="zh-CN" altLang="en-US" sz="6000" dirty="0" smtClean="0">
                <a:solidFill>
                  <a:srgbClr val="FF0000"/>
                </a:solidFill>
                <a:latin typeface="华文新魏" panose="02010800040101010101" pitchFamily="2" charset="-122"/>
                <a:ea typeface="华文新魏" panose="02010800040101010101" pitchFamily="2" charset="-122"/>
              </a:rPr>
              <a:t>防风险   除隐患</a:t>
            </a:r>
            <a:endParaRPr lang="en-US" altLang="zh-CN" sz="6000" dirty="0" smtClean="0">
              <a:solidFill>
                <a:srgbClr val="FF0000"/>
              </a:solidFill>
              <a:latin typeface="华文新魏" panose="02010800040101010101" pitchFamily="2" charset="-122"/>
              <a:ea typeface="华文新魏" panose="02010800040101010101" pitchFamily="2" charset="-122"/>
            </a:endParaRPr>
          </a:p>
          <a:p>
            <a:pPr algn="ctr">
              <a:spcBef>
                <a:spcPct val="0"/>
              </a:spcBef>
              <a:buClrTx/>
              <a:buNone/>
            </a:pPr>
            <a:r>
              <a:rPr lang="zh-CN" altLang="en-US" sz="6000" dirty="0" smtClean="0">
                <a:solidFill>
                  <a:srgbClr val="FF0000"/>
                </a:solidFill>
                <a:latin typeface="华文新魏" panose="02010800040101010101" pitchFamily="2" charset="-122"/>
                <a:ea typeface="华文新魏" panose="02010800040101010101" pitchFamily="2" charset="-122"/>
              </a:rPr>
              <a:t>坚决遏制各类事故发生</a:t>
            </a:r>
            <a:endParaRPr lang="zh-CN" altLang="en-US" sz="6000" dirty="0">
              <a:solidFill>
                <a:srgbClr val="FF0000"/>
              </a:solidFill>
              <a:latin typeface="华文新魏" panose="02010800040101010101" pitchFamily="2" charset="-122"/>
              <a:ea typeface="华文新魏" panose="02010800040101010101" pitchFamily="2" charset="-122"/>
            </a:endParaRPr>
          </a:p>
        </p:txBody>
      </p:sp>
      <p:sp>
        <p:nvSpPr>
          <p:cNvPr id="5" name="矩形 6"/>
          <p:cNvSpPr>
            <a:spLocks noChangeArrowheads="1"/>
          </p:cNvSpPr>
          <p:nvPr/>
        </p:nvSpPr>
        <p:spPr bwMode="auto">
          <a:xfrm>
            <a:off x="1920171" y="3042166"/>
            <a:ext cx="8353092" cy="338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4333" tIns="52166" rIns="104333" bIns="52166">
            <a:spAutoFit/>
          </a:bodyPr>
          <a:lstStyle>
            <a:lvl1pPr defTabSz="781050">
              <a:spcBef>
                <a:spcPct val="20000"/>
              </a:spcBef>
              <a:buClr>
                <a:srgbClr val="00B050"/>
              </a:buClr>
              <a:buFont typeface="Wingdings" panose="05000000000000000000" pitchFamily="2" charset="2"/>
              <a:buChar char=""/>
              <a:defRPr sz="2100" b="1">
                <a:solidFill>
                  <a:schemeClr val="tx1"/>
                </a:solidFill>
                <a:latin typeface="华文楷体" panose="02010600040101010101" pitchFamily="2" charset="-122"/>
                <a:ea typeface="华文楷体" panose="02010600040101010101" pitchFamily="2" charset="-122"/>
              </a:defRPr>
            </a:lvl1pPr>
            <a:lvl2pPr marL="742950" indent="-285750" defTabSz="781050">
              <a:spcBef>
                <a:spcPts val="513"/>
              </a:spcBef>
              <a:spcAft>
                <a:spcPts val="513"/>
              </a:spcAft>
              <a:buClr>
                <a:srgbClr val="0070C0"/>
              </a:buClr>
              <a:buFont typeface="Wingdings 2" panose="05020102010507070707" pitchFamily="18" charset="2"/>
              <a:buChar char=""/>
              <a:defRPr sz="2100" b="1">
                <a:solidFill>
                  <a:schemeClr val="tx1"/>
                </a:solidFill>
                <a:latin typeface="经典行书简" pitchFamily="49" charset="-122"/>
                <a:ea typeface="经典行书简" pitchFamily="49" charset="-122"/>
                <a:cs typeface="经典行书简" pitchFamily="49" charset="-122"/>
              </a:defRPr>
            </a:lvl2pPr>
            <a:lvl3pPr marL="1143000" indent="-228600" defTabSz="781050">
              <a:lnSpc>
                <a:spcPct val="150000"/>
              </a:lnSpc>
              <a:spcBef>
                <a:spcPts val="263"/>
              </a:spcBef>
              <a:spcAft>
                <a:spcPts val="263"/>
              </a:spcAft>
              <a:buClr>
                <a:srgbClr val="002060"/>
              </a:buClr>
              <a:buFont typeface="Wingdings" panose="05000000000000000000" pitchFamily="2" charset="2"/>
              <a:buChar char=""/>
              <a:defRPr sz="2100" b="1">
                <a:solidFill>
                  <a:schemeClr val="tx1"/>
                </a:solidFill>
                <a:latin typeface="华文楷体" panose="02010600040101010101" pitchFamily="2" charset="-122"/>
                <a:ea typeface="华文楷体" panose="02010600040101010101" pitchFamily="2" charset="-122"/>
                <a:cs typeface="经典行书简" pitchFamily="49" charset="-122"/>
              </a:defRPr>
            </a:lvl3pPr>
            <a:lvl4pPr marL="1600200" indent="-228600" defTabSz="781050">
              <a:lnSpc>
                <a:spcPct val="150000"/>
              </a:lnSpc>
              <a:spcBef>
                <a:spcPct val="20000"/>
              </a:spcBef>
              <a:buChar char="–"/>
              <a:defRPr sz="1700">
                <a:solidFill>
                  <a:schemeClr val="tx1"/>
                </a:solidFill>
                <a:latin typeface="Century Schoolbook" panose="02040604050505020304" pitchFamily="18" charset="0"/>
                <a:ea typeface="宋体" panose="02010600030101010101" pitchFamily="2" charset="-122"/>
                <a:cs typeface="经典行书简" pitchFamily="49" charset="-122"/>
              </a:defRPr>
            </a:lvl4pPr>
            <a:lvl5pPr marL="2057400" indent="-228600" defTabSz="781050">
              <a:lnSpc>
                <a:spcPct val="150000"/>
              </a:lnSpc>
              <a:spcBef>
                <a:spcPct val="20000"/>
              </a:spcBef>
              <a:buChar char="»"/>
              <a:defRPr sz="1700">
                <a:solidFill>
                  <a:schemeClr val="tx1"/>
                </a:solidFill>
                <a:latin typeface="Century Schoolbook" panose="02040604050505020304" pitchFamily="18" charset="0"/>
                <a:ea typeface="宋体" panose="02010600030101010101" pitchFamily="2" charset="-122"/>
                <a:cs typeface="经典行书简" pitchFamily="49" charset="-122"/>
              </a:defRPr>
            </a:lvl5pPr>
            <a:lvl6pPr marL="2514600" indent="-228600" defTabSz="781050" eaLnBrk="0" fontAlgn="base" hangingPunct="0">
              <a:lnSpc>
                <a:spcPct val="150000"/>
              </a:lnSpc>
              <a:spcBef>
                <a:spcPct val="20000"/>
              </a:spcBef>
              <a:spcAft>
                <a:spcPct val="0"/>
              </a:spcAft>
              <a:buChar char="»"/>
              <a:defRPr sz="1700">
                <a:solidFill>
                  <a:schemeClr val="tx1"/>
                </a:solidFill>
                <a:latin typeface="Century Schoolbook" panose="02040604050505020304" pitchFamily="18" charset="0"/>
                <a:ea typeface="宋体" panose="02010600030101010101" pitchFamily="2" charset="-122"/>
                <a:cs typeface="经典行书简" pitchFamily="49" charset="-122"/>
              </a:defRPr>
            </a:lvl6pPr>
            <a:lvl7pPr marL="2971800" indent="-228600" defTabSz="781050" eaLnBrk="0" fontAlgn="base" hangingPunct="0">
              <a:lnSpc>
                <a:spcPct val="150000"/>
              </a:lnSpc>
              <a:spcBef>
                <a:spcPct val="20000"/>
              </a:spcBef>
              <a:spcAft>
                <a:spcPct val="0"/>
              </a:spcAft>
              <a:buChar char="»"/>
              <a:defRPr sz="1700">
                <a:solidFill>
                  <a:schemeClr val="tx1"/>
                </a:solidFill>
                <a:latin typeface="Century Schoolbook" panose="02040604050505020304" pitchFamily="18" charset="0"/>
                <a:ea typeface="宋体" panose="02010600030101010101" pitchFamily="2" charset="-122"/>
                <a:cs typeface="经典行书简" pitchFamily="49" charset="-122"/>
              </a:defRPr>
            </a:lvl7pPr>
            <a:lvl8pPr marL="3429000" indent="-228600" defTabSz="781050" eaLnBrk="0" fontAlgn="base" hangingPunct="0">
              <a:lnSpc>
                <a:spcPct val="150000"/>
              </a:lnSpc>
              <a:spcBef>
                <a:spcPct val="20000"/>
              </a:spcBef>
              <a:spcAft>
                <a:spcPct val="0"/>
              </a:spcAft>
              <a:buChar char="»"/>
              <a:defRPr sz="1700">
                <a:solidFill>
                  <a:schemeClr val="tx1"/>
                </a:solidFill>
                <a:latin typeface="Century Schoolbook" panose="02040604050505020304" pitchFamily="18" charset="0"/>
                <a:ea typeface="宋体" panose="02010600030101010101" pitchFamily="2" charset="-122"/>
                <a:cs typeface="经典行书简" pitchFamily="49" charset="-122"/>
              </a:defRPr>
            </a:lvl8pPr>
            <a:lvl9pPr marL="3886200" indent="-228600" defTabSz="781050" eaLnBrk="0" fontAlgn="base" hangingPunct="0">
              <a:lnSpc>
                <a:spcPct val="150000"/>
              </a:lnSpc>
              <a:spcBef>
                <a:spcPct val="20000"/>
              </a:spcBef>
              <a:spcAft>
                <a:spcPct val="0"/>
              </a:spcAft>
              <a:buChar char="»"/>
              <a:defRPr sz="1700">
                <a:solidFill>
                  <a:schemeClr val="tx1"/>
                </a:solidFill>
                <a:latin typeface="Century Schoolbook" panose="02040604050505020304" pitchFamily="18" charset="0"/>
                <a:ea typeface="宋体" panose="02010600030101010101" pitchFamily="2" charset="-122"/>
                <a:cs typeface="经典行书简" pitchFamily="49" charset="-122"/>
              </a:defRPr>
            </a:lvl9pPr>
          </a:lstStyle>
          <a:p>
            <a:pPr algn="ctr" eaLnBrk="1" hangingPunct="1">
              <a:lnSpc>
                <a:spcPts val="4600"/>
              </a:lnSpc>
              <a:buClrTx/>
              <a:buFont typeface="Arial" panose="020B0604020202020204" pitchFamily="34" charset="0"/>
              <a:buNone/>
            </a:pPr>
            <a:r>
              <a:rPr lang="zh-CN" altLang="en-US" sz="2400" dirty="0" smtClean="0">
                <a:solidFill>
                  <a:srgbClr val="000099"/>
                </a:solidFill>
                <a:latin typeface="方正姚体" panose="02010601030101010101" pitchFamily="2" charset="-122"/>
                <a:ea typeface="方正姚体" panose="02010601030101010101" pitchFamily="2" charset="-122"/>
              </a:rPr>
              <a:t>长沙市应急管理局    冯卫</a:t>
            </a:r>
            <a:endParaRPr lang="en-US" altLang="zh-CN" sz="2400" dirty="0" smtClean="0">
              <a:solidFill>
                <a:srgbClr val="000099"/>
              </a:solidFill>
              <a:latin typeface="方正姚体" panose="02010601030101010101" pitchFamily="2" charset="-122"/>
              <a:ea typeface="方正姚体" panose="02010601030101010101" pitchFamily="2" charset="-122"/>
            </a:endParaRPr>
          </a:p>
          <a:p>
            <a:pPr algn="ctr" eaLnBrk="1" hangingPunct="1">
              <a:lnSpc>
                <a:spcPts val="4600"/>
              </a:lnSpc>
              <a:buClrTx/>
              <a:buFont typeface="Arial" panose="020B0604020202020204" pitchFamily="34" charset="0"/>
              <a:buNone/>
            </a:pPr>
            <a:r>
              <a:rPr lang="zh-CN" altLang="en-US" sz="2400" dirty="0" smtClean="0">
                <a:solidFill>
                  <a:srgbClr val="000099"/>
                </a:solidFill>
                <a:latin typeface="方正姚体" panose="02010601030101010101" pitchFamily="2" charset="-122"/>
                <a:ea typeface="方正姚体" panose="02010601030101010101" pitchFamily="2" charset="-122"/>
              </a:rPr>
              <a:t>联系电话：</a:t>
            </a:r>
            <a:r>
              <a:rPr lang="en-US" altLang="zh-CN" sz="2400" dirty="0" smtClean="0">
                <a:solidFill>
                  <a:srgbClr val="000099"/>
                </a:solidFill>
                <a:latin typeface="方正姚体" panose="02010601030101010101" pitchFamily="2" charset="-122"/>
                <a:ea typeface="方正姚体" panose="02010601030101010101" pitchFamily="2" charset="-122"/>
              </a:rPr>
              <a:t>0731-88667641</a:t>
            </a:r>
          </a:p>
          <a:p>
            <a:pPr algn="ctr" eaLnBrk="1" hangingPunct="1">
              <a:lnSpc>
                <a:spcPts val="4600"/>
              </a:lnSpc>
              <a:buClrTx/>
              <a:buFont typeface="Arial" panose="020B0604020202020204" pitchFamily="34" charset="0"/>
              <a:buNone/>
            </a:pPr>
            <a:r>
              <a:rPr lang="zh-CN" altLang="en-US" sz="2400" dirty="0" smtClean="0">
                <a:solidFill>
                  <a:srgbClr val="000099"/>
                </a:solidFill>
                <a:latin typeface="方正姚体" panose="02010601030101010101" pitchFamily="2" charset="-122"/>
                <a:ea typeface="方正姚体" panose="02010601030101010101" pitchFamily="2" charset="-122"/>
              </a:rPr>
              <a:t>手机：</a:t>
            </a:r>
            <a:r>
              <a:rPr lang="en-US" altLang="zh-CN" sz="2400" dirty="0" smtClean="0">
                <a:solidFill>
                  <a:srgbClr val="000099"/>
                </a:solidFill>
                <a:latin typeface="方正姚体" panose="02010601030101010101" pitchFamily="2" charset="-122"/>
                <a:ea typeface="方正姚体" panose="02010601030101010101" pitchFamily="2" charset="-122"/>
              </a:rPr>
              <a:t>18817105667</a:t>
            </a:r>
          </a:p>
          <a:p>
            <a:pPr algn="ctr" eaLnBrk="1" hangingPunct="1">
              <a:lnSpc>
                <a:spcPts val="4600"/>
              </a:lnSpc>
              <a:buClrTx/>
              <a:buFont typeface="Arial" panose="020B0604020202020204" pitchFamily="34" charset="0"/>
              <a:buNone/>
            </a:pPr>
            <a:r>
              <a:rPr lang="en-US" altLang="zh-CN" sz="2400" dirty="0" smtClean="0">
                <a:solidFill>
                  <a:srgbClr val="000099"/>
                </a:solidFill>
                <a:latin typeface="方正姚体" panose="02010601030101010101" pitchFamily="2" charset="-122"/>
                <a:ea typeface="方正姚体" panose="02010601030101010101" pitchFamily="2" charset="-122"/>
              </a:rPr>
              <a:t>            13808478809</a:t>
            </a:r>
            <a:r>
              <a:rPr lang="zh-CN" altLang="en-US" sz="2400" dirty="0" smtClean="0">
                <a:solidFill>
                  <a:srgbClr val="000099"/>
                </a:solidFill>
                <a:latin typeface="方正姚体" panose="02010601030101010101" pitchFamily="2" charset="-122"/>
                <a:ea typeface="方正姚体" panose="02010601030101010101" pitchFamily="2" charset="-122"/>
              </a:rPr>
              <a:t> </a:t>
            </a:r>
            <a:endParaRPr lang="en-US" altLang="zh-CN" sz="2400" dirty="0">
              <a:solidFill>
                <a:srgbClr val="000099"/>
              </a:solidFill>
              <a:latin typeface="方正姚体" panose="02010601030101010101" pitchFamily="2" charset="-122"/>
              <a:ea typeface="方正姚体" panose="02010601030101010101" pitchFamily="2" charset="-122"/>
            </a:endParaRPr>
          </a:p>
          <a:p>
            <a:pPr algn="ctr">
              <a:lnSpc>
                <a:spcPts val="4600"/>
              </a:lnSpc>
              <a:buClrTx/>
              <a:buNone/>
            </a:pPr>
            <a:r>
              <a:rPr lang="en-US" altLang="zh-CN" sz="2400" dirty="0" smtClean="0">
                <a:solidFill>
                  <a:srgbClr val="000099"/>
                </a:solidFill>
                <a:latin typeface="方正姚体" panose="02010601030101010101" pitchFamily="2" charset="-122"/>
                <a:ea typeface="方正姚体" panose="02010601030101010101" pitchFamily="2" charset="-122"/>
              </a:rPr>
              <a:t>QQ</a:t>
            </a:r>
            <a:r>
              <a:rPr lang="zh-CN" altLang="en-US" sz="2400" dirty="0" smtClean="0">
                <a:solidFill>
                  <a:srgbClr val="000099"/>
                </a:solidFill>
                <a:latin typeface="方正姚体" panose="02010601030101010101" pitchFamily="2" charset="-122"/>
                <a:ea typeface="方正姚体" panose="02010601030101010101" pitchFamily="2" charset="-122"/>
              </a:rPr>
              <a:t>群：</a:t>
            </a:r>
            <a:r>
              <a:rPr lang="en-US" altLang="zh-CN" sz="2400" dirty="0" smtClean="0">
                <a:solidFill>
                  <a:srgbClr val="000099"/>
                </a:solidFill>
                <a:latin typeface="方正姚体" panose="02010601030101010101" pitchFamily="2" charset="-122"/>
                <a:ea typeface="方正姚体" panose="02010601030101010101" pitchFamily="2" charset="-122"/>
              </a:rPr>
              <a:t>226434673   </a:t>
            </a:r>
            <a:r>
              <a:rPr lang="zh-CN" altLang="en-US" sz="2400" dirty="0">
                <a:solidFill>
                  <a:srgbClr val="000099"/>
                </a:solidFill>
                <a:latin typeface="方正姚体" panose="02010601030101010101" pitchFamily="2" charset="-122"/>
                <a:ea typeface="方正姚体" panose="02010601030101010101" pitchFamily="2" charset="-122"/>
                <a:sym typeface="Wingdings" panose="05000000000000000000" pitchFamily="2" charset="2"/>
              </a:rPr>
              <a:t>微信：</a:t>
            </a:r>
            <a:r>
              <a:rPr lang="en-US" altLang="zh-CN" sz="2400" dirty="0">
                <a:solidFill>
                  <a:srgbClr val="000099"/>
                </a:solidFill>
                <a:latin typeface="方正姚体" panose="02010601030101010101" pitchFamily="2" charset="-122"/>
                <a:ea typeface="方正姚体" panose="02010601030101010101" pitchFamily="2" charset="-122"/>
                <a:sym typeface="Wingdings" panose="05000000000000000000" pitchFamily="2" charset="2"/>
              </a:rPr>
              <a:t>fw31567</a:t>
            </a:r>
            <a:endParaRPr lang="en-US" altLang="zh-CN" sz="2400" dirty="0">
              <a:solidFill>
                <a:srgbClr val="000099"/>
              </a:solidFill>
              <a:latin typeface="方正姚体" panose="02010601030101010101" pitchFamily="2" charset="-122"/>
              <a:ea typeface="方正姚体" panose="02010601030101010101" pitchFamily="2" charset="-122"/>
            </a:endParaRPr>
          </a:p>
        </p:txBody>
      </p:sp>
    </p:spTree>
    <p:extLst>
      <p:ext uri="{BB962C8B-B14F-4D97-AF65-F5344CB8AC3E}">
        <p14:creationId xmlns:p14="http://schemas.microsoft.com/office/powerpoint/2010/main" val="3609766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3434" cy="6858000"/>
          </a:xfrm>
          <a:prstGeom prst="rect">
            <a:avLst/>
          </a:prstGeom>
        </p:spPr>
      </p:pic>
      <p:sp>
        <p:nvSpPr>
          <p:cNvPr id="3" name="标题 1"/>
          <p:cNvSpPr txBox="1">
            <a:spLocks/>
          </p:cNvSpPr>
          <p:nvPr/>
        </p:nvSpPr>
        <p:spPr>
          <a:xfrm>
            <a:off x="1114018" y="1120462"/>
            <a:ext cx="10270906" cy="4224270"/>
          </a:xfrm>
          <a:prstGeom prst="rect">
            <a:avLst/>
          </a:prstGeom>
        </p:spPr>
        <p:txBody>
          <a:bodyPr vert="horz" lIns="91440" tIns="45720" rIns="91440" bIns="45720" rtlCol="0" anchor="b">
            <a:normAutofit/>
          </a:bodyPr>
          <a:lstStyle/>
          <a:p>
            <a:pPr lvl="0" algn="just">
              <a:lnSpc>
                <a:spcPct val="90000"/>
              </a:lnSpc>
              <a:spcBef>
                <a:spcPct val="0"/>
              </a:spcBef>
              <a:defRPr/>
            </a:pPr>
            <a:r>
              <a:rPr lang="en-US" altLang="zh-CN" sz="4400" dirty="0" smtClean="0"/>
              <a:t>         </a:t>
            </a:r>
            <a:r>
              <a:rPr lang="zh-CN" altLang="zh-CN" sz="4400" dirty="0" smtClean="0"/>
              <a:t>在</a:t>
            </a:r>
            <a:r>
              <a:rPr lang="zh-CN" altLang="zh-CN" sz="4400" dirty="0"/>
              <a:t>这场同严重疫情的殊死较量中，中国人民和中华民族以敢于斗争、敢于胜利的大无畏气概，铸就了生命至上、举国同心、舍生忘死、尊重科学、命运与共的伟大抗疫精神</a:t>
            </a:r>
            <a:r>
              <a:rPr lang="zh-CN" altLang="zh-CN" sz="4400" dirty="0" smtClean="0"/>
              <a:t>。</a:t>
            </a:r>
            <a:endParaRPr lang="en-US" altLang="zh-CN" sz="4400" dirty="0" smtClean="0"/>
          </a:p>
          <a:p>
            <a:pPr lvl="0" algn="just">
              <a:lnSpc>
                <a:spcPct val="90000"/>
              </a:lnSpc>
              <a:spcBef>
                <a:spcPct val="0"/>
              </a:spcBef>
              <a:defRPr/>
            </a:pPr>
            <a:r>
              <a:rPr kumimoji="0" lang="en-US" altLang="zh-CN" sz="4400" b="1" i="0" u="none" strike="noStrike" kern="1200" cap="none" spc="0" normalizeH="0" baseline="0" noProof="0" dirty="0" smtClean="0">
                <a:ln>
                  <a:noFill/>
                </a:ln>
                <a:solidFill>
                  <a:schemeClr val="tx1"/>
                </a:solidFill>
                <a:effectLst/>
                <a:uLnTx/>
                <a:uFillTx/>
                <a:latin typeface="+mn-ea"/>
                <a:cs typeface="+mj-cs"/>
              </a:rPr>
              <a:t>——</a:t>
            </a:r>
            <a:r>
              <a:rPr kumimoji="0" lang="zh-CN" altLang="en-US" sz="2800" b="1" i="0" u="none" strike="noStrike" kern="1200" cap="none" spc="0" normalizeH="0" baseline="0" noProof="0" dirty="0" smtClean="0">
                <a:ln>
                  <a:noFill/>
                </a:ln>
                <a:solidFill>
                  <a:schemeClr val="tx1"/>
                </a:solidFill>
                <a:effectLst/>
                <a:uLnTx/>
                <a:uFillTx/>
                <a:latin typeface="+mn-ea"/>
                <a:cs typeface="+mj-cs"/>
              </a:rPr>
              <a:t>习近平总书记</a:t>
            </a:r>
            <a:r>
              <a:rPr lang="zh-CN" altLang="zh-CN" sz="2800" b="1" dirty="0"/>
              <a:t>全国抗击新冠肺炎疫情表彰大会上的讲话</a:t>
            </a:r>
            <a:endParaRPr kumimoji="0" lang="zh-CN" altLang="en-US" sz="2800" b="1" i="0" u="none" strike="noStrike" kern="1200" cap="none" spc="0" normalizeH="0" baseline="0" noProof="0" dirty="0">
              <a:ln>
                <a:noFill/>
              </a:ln>
              <a:solidFill>
                <a:schemeClr val="tx1"/>
              </a:solidFill>
              <a:effectLst/>
              <a:uLnTx/>
              <a:uFillTx/>
              <a:latin typeface="+mn-ea"/>
              <a:cs typeface="+mj-cs"/>
            </a:endParaRPr>
          </a:p>
        </p:txBody>
      </p:sp>
    </p:spTree>
    <p:extLst>
      <p:ext uri="{BB962C8B-B14F-4D97-AF65-F5344CB8AC3E}">
        <p14:creationId xmlns:p14="http://schemas.microsoft.com/office/powerpoint/2010/main" val="412057636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3434" cy="6858000"/>
          </a:xfrm>
          <a:prstGeom prst="rect">
            <a:avLst/>
          </a:prstGeom>
        </p:spPr>
      </p:pic>
      <p:sp>
        <p:nvSpPr>
          <p:cNvPr id="3" name="标题 1"/>
          <p:cNvSpPr txBox="1">
            <a:spLocks/>
          </p:cNvSpPr>
          <p:nvPr/>
        </p:nvSpPr>
        <p:spPr>
          <a:xfrm>
            <a:off x="1383400" y="294575"/>
            <a:ext cx="9426633" cy="864523"/>
          </a:xfrm>
          <a:prstGeom prst="rect">
            <a:avLst/>
          </a:prstGeom>
        </p:spPr>
        <p:txBody>
          <a:bodyPr vert="horz" lIns="91440" tIns="45720" rIns="91440" bIns="45720" rtlCol="0" anchor="b">
            <a:norm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zh-CN" altLang="en-US" sz="4400" b="1" i="0" u="none" strike="noStrike" kern="1200" cap="none" spc="0" normalizeH="0" baseline="0" noProof="0" dirty="0" smtClean="0">
                <a:ln>
                  <a:noFill/>
                </a:ln>
                <a:solidFill>
                  <a:schemeClr val="tx1"/>
                </a:solidFill>
                <a:effectLst/>
                <a:uLnTx/>
                <a:uFillTx/>
                <a:latin typeface="+mj-lt"/>
                <a:ea typeface="+mj-ea"/>
                <a:cs typeface="+mj-cs"/>
              </a:rPr>
              <a:t>习总书记总结的抗疫精神</a:t>
            </a:r>
            <a:endParaRPr kumimoji="0" lang="zh-CN" altLang="en-US" sz="4400" b="1" i="0" u="none" strike="noStrike" kern="1200" cap="none" spc="0" normalizeH="0" baseline="0" noProof="0" dirty="0">
              <a:ln>
                <a:noFill/>
              </a:ln>
              <a:solidFill>
                <a:schemeClr val="tx1"/>
              </a:solidFill>
              <a:effectLst/>
              <a:uLnTx/>
              <a:uFillTx/>
              <a:latin typeface="+mj-lt"/>
              <a:ea typeface="+mj-ea"/>
              <a:cs typeface="+mj-cs"/>
            </a:endParaRPr>
          </a:p>
        </p:txBody>
      </p:sp>
      <p:sp>
        <p:nvSpPr>
          <p:cNvPr id="4" name="内容占位符 2"/>
          <p:cNvSpPr txBox="1">
            <a:spLocks/>
          </p:cNvSpPr>
          <p:nvPr/>
        </p:nvSpPr>
        <p:spPr>
          <a:xfrm>
            <a:off x="938011" y="1493949"/>
            <a:ext cx="10163577" cy="4788131"/>
          </a:xfrm>
          <a:prstGeom prst="rect">
            <a:avLst/>
          </a:prstGeom>
        </p:spPr>
        <p:txBody>
          <a:bodyPr vert="horz" lIns="91440" tIns="45720" rIns="91440" bIns="45720" rtlCol="0">
            <a:normAutofit/>
          </a:bodyPr>
          <a:lstStyle/>
          <a:p>
            <a:pPr lvl="0" algn="just">
              <a:lnSpc>
                <a:spcPct val="90000"/>
              </a:lnSpc>
              <a:spcBef>
                <a:spcPts val="1000"/>
              </a:spcBef>
            </a:pPr>
            <a:r>
              <a:rPr lang="zh-CN" altLang="en-US" sz="2400" dirty="0" smtClean="0"/>
              <a:t>           </a:t>
            </a:r>
            <a:r>
              <a:rPr lang="zh-CN" altLang="en-US" sz="2800" dirty="0" smtClean="0">
                <a:solidFill>
                  <a:srgbClr val="FF0000"/>
                </a:solidFill>
              </a:rPr>
              <a:t>生命至上，</a:t>
            </a:r>
            <a:r>
              <a:rPr lang="zh-CN" altLang="en-US" sz="2800" dirty="0" smtClean="0"/>
              <a:t>集中体现了中国人民浓厚的仁爱传统和中国共产党人以人民为中心的价值追求。</a:t>
            </a:r>
            <a:endParaRPr lang="en-US" altLang="zh-CN" sz="2800" dirty="0" smtClean="0"/>
          </a:p>
          <a:p>
            <a:pPr lvl="0" algn="just">
              <a:lnSpc>
                <a:spcPct val="90000"/>
              </a:lnSpc>
              <a:spcBef>
                <a:spcPts val="1000"/>
              </a:spcBef>
            </a:pPr>
            <a:r>
              <a:rPr kumimoji="0" lang="zh-CN" altLang="en-US" sz="2800" b="0" i="0" u="none" strike="noStrike" kern="1200" cap="none" spc="0" normalizeH="0" baseline="0" noProof="0" dirty="0" smtClean="0">
                <a:ln>
                  <a:noFill/>
                </a:ln>
                <a:solidFill>
                  <a:schemeClr val="tx1"/>
                </a:solidFill>
                <a:effectLst/>
                <a:uLnTx/>
                <a:uFillTx/>
              </a:rPr>
              <a:t>         </a:t>
            </a:r>
            <a:r>
              <a:rPr kumimoji="0" lang="zh-CN" altLang="en-US" sz="2800" b="0" i="0" u="none" strike="noStrike" kern="1200" cap="none" spc="0" normalizeH="0" baseline="0" noProof="0" dirty="0" smtClean="0">
                <a:ln>
                  <a:noFill/>
                </a:ln>
                <a:solidFill>
                  <a:srgbClr val="FF0000"/>
                </a:solidFill>
                <a:effectLst/>
                <a:uLnTx/>
                <a:uFillTx/>
              </a:rPr>
              <a:t>举国同心，</a:t>
            </a:r>
            <a:r>
              <a:rPr kumimoji="0" lang="zh-CN" altLang="en-US" sz="2800" b="0" i="0" u="none" strike="noStrike" kern="1200" cap="none" spc="0" normalizeH="0" baseline="0" noProof="0" dirty="0" smtClean="0">
                <a:ln>
                  <a:noFill/>
                </a:ln>
                <a:solidFill>
                  <a:schemeClr val="tx1"/>
                </a:solidFill>
                <a:effectLst/>
                <a:uLnTx/>
                <a:uFillTx/>
              </a:rPr>
              <a:t>集中体现了中国人民万众一心、同甘共苦的团结伟力。</a:t>
            </a:r>
            <a:endParaRPr kumimoji="0" lang="en-US" altLang="zh-CN" sz="2800" b="0" i="0" u="none" strike="noStrike" kern="1200" cap="none" spc="0" normalizeH="0" baseline="0" noProof="0" dirty="0" smtClean="0">
              <a:ln>
                <a:noFill/>
              </a:ln>
              <a:solidFill>
                <a:schemeClr val="tx1"/>
              </a:solidFill>
              <a:effectLst/>
              <a:uLnTx/>
              <a:uFillTx/>
            </a:endParaRPr>
          </a:p>
          <a:p>
            <a:pPr lvl="0" algn="just">
              <a:lnSpc>
                <a:spcPct val="90000"/>
              </a:lnSpc>
              <a:spcBef>
                <a:spcPts val="1000"/>
              </a:spcBef>
            </a:pPr>
            <a:r>
              <a:rPr lang="zh-CN" altLang="en-US" sz="2800" noProof="0" dirty="0" smtClean="0"/>
              <a:t>         </a:t>
            </a:r>
            <a:r>
              <a:rPr lang="zh-CN" altLang="en-US" sz="2800" noProof="0" dirty="0" smtClean="0">
                <a:solidFill>
                  <a:srgbClr val="FF0000"/>
                </a:solidFill>
              </a:rPr>
              <a:t>舍生忘死，</a:t>
            </a:r>
            <a:r>
              <a:rPr lang="zh-CN" altLang="en-US" sz="2800" noProof="0" dirty="0" smtClean="0"/>
              <a:t>集中体现了中国人民敢于压倒一切困难而不被任何困难所压倒的顽强意志。</a:t>
            </a:r>
            <a:endParaRPr lang="en-US" altLang="zh-CN" sz="2800" noProof="0" dirty="0" smtClean="0"/>
          </a:p>
          <a:p>
            <a:pPr lvl="0" algn="just">
              <a:lnSpc>
                <a:spcPct val="90000"/>
              </a:lnSpc>
              <a:spcBef>
                <a:spcPts val="1000"/>
              </a:spcBef>
            </a:pPr>
            <a:r>
              <a:rPr kumimoji="0" lang="zh-CN" altLang="en-US" sz="2800" b="0" i="0" u="none" strike="noStrike" kern="1200" cap="none" spc="0" normalizeH="0" baseline="0" dirty="0" smtClean="0">
                <a:ln>
                  <a:noFill/>
                </a:ln>
                <a:solidFill>
                  <a:srgbClr val="FF0000"/>
                </a:solidFill>
                <a:effectLst/>
                <a:uLnTx/>
                <a:uFillTx/>
              </a:rPr>
              <a:t>         尊重科学，</a:t>
            </a:r>
            <a:r>
              <a:rPr kumimoji="0" lang="zh-CN" altLang="en-US" sz="2800" b="0" i="0" u="none" strike="noStrike" kern="1200" cap="none" spc="0" normalizeH="0" baseline="0" dirty="0" smtClean="0">
                <a:ln>
                  <a:noFill/>
                </a:ln>
                <a:solidFill>
                  <a:schemeClr val="tx1"/>
                </a:solidFill>
                <a:effectLst/>
                <a:uLnTx/>
                <a:uFillTx/>
              </a:rPr>
              <a:t>集中体现了中国人民求真务实、开拓创新的实践品格。</a:t>
            </a:r>
            <a:endParaRPr kumimoji="0" lang="en-US" altLang="zh-CN" sz="2800" b="0" i="0" u="none" strike="noStrike" kern="1200" cap="none" spc="0" normalizeH="0" baseline="0" dirty="0" smtClean="0">
              <a:ln>
                <a:noFill/>
              </a:ln>
              <a:solidFill>
                <a:schemeClr val="tx1"/>
              </a:solidFill>
              <a:effectLst/>
              <a:uLnTx/>
              <a:uFillTx/>
            </a:endParaRPr>
          </a:p>
          <a:p>
            <a:pPr lvl="0" algn="just">
              <a:lnSpc>
                <a:spcPct val="90000"/>
              </a:lnSpc>
              <a:spcBef>
                <a:spcPts val="1000"/>
              </a:spcBef>
            </a:pPr>
            <a:r>
              <a:rPr lang="zh-CN" altLang="en-US" sz="2800" noProof="0" dirty="0" smtClean="0">
                <a:solidFill>
                  <a:srgbClr val="FF0000"/>
                </a:solidFill>
              </a:rPr>
              <a:t>         命运</a:t>
            </a:r>
            <a:r>
              <a:rPr lang="zh-CN" altLang="en-US" sz="2800" noProof="0" dirty="0">
                <a:solidFill>
                  <a:srgbClr val="FF0000"/>
                </a:solidFill>
              </a:rPr>
              <a:t>与</a:t>
            </a:r>
            <a:r>
              <a:rPr lang="zh-CN" altLang="en-US" sz="2800" noProof="0" dirty="0" smtClean="0">
                <a:solidFill>
                  <a:srgbClr val="FF0000"/>
                </a:solidFill>
              </a:rPr>
              <a:t>共，</a:t>
            </a:r>
            <a:r>
              <a:rPr lang="zh-CN" altLang="en-US" sz="2800" noProof="0" dirty="0" smtClean="0"/>
              <a:t>集中体现了中国人民和衷共济、爱好和平的道义担当。</a:t>
            </a:r>
            <a:r>
              <a:rPr kumimoji="0" lang="en-US" altLang="zh-CN" sz="2800" b="0" i="0" u="none" strike="noStrike" kern="1200" cap="none" spc="0" normalizeH="0" baseline="0" noProof="0" dirty="0" smtClean="0">
                <a:ln>
                  <a:noFill/>
                </a:ln>
                <a:solidFill>
                  <a:schemeClr val="tx1"/>
                </a:solidFill>
                <a:effectLst/>
                <a:uLnTx/>
                <a:uFillTx/>
              </a:rPr>
              <a:t>     </a:t>
            </a:r>
            <a:endParaRPr kumimoji="0" lang="zh-CN" altLang="en-US" sz="2800" b="0" i="0" u="none" strike="noStrike" kern="1200" cap="none" spc="0" normalizeH="0" baseline="0" noProof="0" dirty="0">
              <a:ln>
                <a:noFill/>
              </a:ln>
              <a:solidFill>
                <a:schemeClr val="tx1"/>
              </a:solidFill>
              <a:effectLst/>
              <a:uLnTx/>
              <a:uFillTx/>
            </a:endParaRPr>
          </a:p>
        </p:txBody>
      </p:sp>
    </p:spTree>
    <p:extLst>
      <p:ext uri="{BB962C8B-B14F-4D97-AF65-F5344CB8AC3E}">
        <p14:creationId xmlns:p14="http://schemas.microsoft.com/office/powerpoint/2010/main" val="307095848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3434" cy="6858000"/>
          </a:xfrm>
          <a:prstGeom prst="rect">
            <a:avLst/>
          </a:prstGeom>
        </p:spPr>
      </p:pic>
      <p:sp>
        <p:nvSpPr>
          <p:cNvPr id="3" name="标题 1"/>
          <p:cNvSpPr txBox="1">
            <a:spLocks/>
          </p:cNvSpPr>
          <p:nvPr/>
        </p:nvSpPr>
        <p:spPr>
          <a:xfrm>
            <a:off x="1383400" y="294575"/>
            <a:ext cx="9426633" cy="864523"/>
          </a:xfrm>
          <a:prstGeom prst="rect">
            <a:avLst/>
          </a:prstGeom>
        </p:spPr>
        <p:txBody>
          <a:bodyPr vert="horz" lIns="91440" tIns="45720" rIns="91440" bIns="45720" rtlCol="0" anchor="b">
            <a:normAutofit/>
          </a:bodyPr>
          <a:lstStyle/>
          <a:p>
            <a:pPr lvl="0" algn="ctr">
              <a:lnSpc>
                <a:spcPct val="90000"/>
              </a:lnSpc>
              <a:spcBef>
                <a:spcPct val="0"/>
              </a:spcBef>
              <a:defRPr/>
            </a:pPr>
            <a:r>
              <a:rPr kumimoji="0" lang="zh-CN" altLang="en-US" sz="4400" b="1" i="0" u="none" strike="noStrike" kern="1200" cap="none" spc="0" normalizeH="0" baseline="0" noProof="0" dirty="0" smtClean="0">
                <a:ln>
                  <a:noFill/>
                </a:ln>
                <a:solidFill>
                  <a:schemeClr val="tx1"/>
                </a:solidFill>
                <a:effectLst/>
                <a:uLnTx/>
                <a:uFillTx/>
                <a:latin typeface="+mj-lt"/>
                <a:ea typeface="+mj-ea"/>
                <a:cs typeface="+mj-cs"/>
              </a:rPr>
              <a:t>习总书记总结的抗疫精神</a:t>
            </a:r>
            <a:r>
              <a:rPr lang="zh-CN" altLang="en-US" sz="4400" b="1" dirty="0"/>
              <a:t>的金句</a:t>
            </a:r>
            <a:endParaRPr kumimoji="0" lang="zh-CN" altLang="en-US" sz="4400" b="1" i="0" u="none" strike="noStrike" kern="1200" cap="none" spc="0" normalizeH="0" baseline="0" noProof="0" dirty="0">
              <a:ln>
                <a:noFill/>
              </a:ln>
              <a:solidFill>
                <a:schemeClr val="tx1"/>
              </a:solidFill>
              <a:effectLst/>
              <a:uLnTx/>
              <a:uFillTx/>
              <a:latin typeface="+mj-lt"/>
              <a:ea typeface="+mj-ea"/>
              <a:cs typeface="+mj-cs"/>
            </a:endParaRPr>
          </a:p>
        </p:txBody>
      </p:sp>
      <p:sp>
        <p:nvSpPr>
          <p:cNvPr id="4" name="内容占位符 2"/>
          <p:cNvSpPr txBox="1">
            <a:spLocks/>
          </p:cNvSpPr>
          <p:nvPr/>
        </p:nvSpPr>
        <p:spPr>
          <a:xfrm>
            <a:off x="938011" y="1493949"/>
            <a:ext cx="10163577" cy="4788131"/>
          </a:xfrm>
          <a:prstGeom prst="rect">
            <a:avLst/>
          </a:prstGeom>
        </p:spPr>
        <p:txBody>
          <a:bodyPr vert="horz" lIns="91440" tIns="45720" rIns="91440" bIns="45720" rtlCol="0">
            <a:normAutofit/>
          </a:bodyPr>
          <a:lstStyle/>
          <a:p>
            <a:pPr lvl="0" algn="just">
              <a:lnSpc>
                <a:spcPct val="90000"/>
              </a:lnSpc>
              <a:spcBef>
                <a:spcPts val="1000"/>
              </a:spcBef>
            </a:pPr>
            <a:r>
              <a:rPr lang="zh-CN" altLang="en-US" sz="2400" dirty="0" smtClean="0"/>
              <a:t>              </a:t>
            </a:r>
            <a:r>
              <a:rPr lang="zh-CN" altLang="en-US" sz="3600" dirty="0" smtClean="0">
                <a:solidFill>
                  <a:srgbClr val="FF0000"/>
                </a:solidFill>
              </a:rPr>
              <a:t>人无精神则不立，国无精神则不强</a:t>
            </a:r>
            <a:r>
              <a:rPr lang="zh-CN" altLang="en-US" sz="3600" noProof="0" dirty="0" smtClean="0">
                <a:solidFill>
                  <a:srgbClr val="FF0000"/>
                </a:solidFill>
              </a:rPr>
              <a:t>。唯有精神上站得住、站得稳，一个民族才能在历史洪流中屹立不倒、挺立潮头。同困难作斗争，是物质的角力，也是精神的对垒。伟大抗疫精神，同中华民族长期形成的特质禀赋和文化基因一脉相承，是爱国主义、集体主义、社会主义精神的传承和发展，是中国精神的生动诠释，丰富了民族精神和时代精神的内涵。</a:t>
            </a:r>
            <a:r>
              <a:rPr kumimoji="0" lang="en-US" altLang="zh-CN" sz="3600" b="0" i="0" u="none" strike="noStrike" kern="1200" cap="none" spc="0" normalizeH="0" baseline="0" noProof="0" dirty="0" smtClean="0">
                <a:ln>
                  <a:noFill/>
                </a:ln>
                <a:solidFill>
                  <a:srgbClr val="FF0000"/>
                </a:solidFill>
                <a:effectLst/>
                <a:uLnTx/>
                <a:uFillTx/>
              </a:rPr>
              <a:t>    </a:t>
            </a:r>
            <a:endParaRPr kumimoji="0" lang="zh-CN" altLang="en-US" sz="3600" b="0" i="0" u="none" strike="noStrike" kern="1200" cap="none" spc="0" normalizeH="0" baseline="0" noProof="0" dirty="0">
              <a:ln>
                <a:noFill/>
              </a:ln>
              <a:solidFill>
                <a:srgbClr val="FF0000"/>
              </a:solidFill>
              <a:effectLst/>
              <a:uLnTx/>
              <a:uFillTx/>
            </a:endParaRPr>
          </a:p>
        </p:txBody>
      </p:sp>
    </p:spTree>
    <p:extLst>
      <p:ext uri="{BB962C8B-B14F-4D97-AF65-F5344CB8AC3E}">
        <p14:creationId xmlns:p14="http://schemas.microsoft.com/office/powerpoint/2010/main" val="305423400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34" y="0"/>
            <a:ext cx="12193434" cy="6858000"/>
          </a:xfrm>
          <a:prstGeom prst="rect">
            <a:avLst/>
          </a:prstGeom>
        </p:spPr>
      </p:pic>
      <p:sp>
        <p:nvSpPr>
          <p:cNvPr id="3" name="标题 1"/>
          <p:cNvSpPr txBox="1">
            <a:spLocks/>
          </p:cNvSpPr>
          <p:nvPr/>
        </p:nvSpPr>
        <p:spPr>
          <a:xfrm>
            <a:off x="1381966" y="713959"/>
            <a:ext cx="9426633" cy="864523"/>
          </a:xfrm>
          <a:prstGeom prst="rect">
            <a:avLst/>
          </a:prstGeom>
        </p:spPr>
        <p:txBody>
          <a:bodyPr vert="horz" lIns="91440" tIns="45720" rIns="91440" bIns="45720" rtlCol="0" anchor="b">
            <a:norm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zh-CN" altLang="en-US" sz="4400" b="1" i="0" u="none" strike="noStrike" kern="1200" cap="none" spc="0" normalizeH="0" baseline="0" noProof="0" dirty="0" smtClean="0">
                <a:ln>
                  <a:noFill/>
                </a:ln>
                <a:solidFill>
                  <a:schemeClr val="tx1"/>
                </a:solidFill>
                <a:effectLst/>
                <a:uLnTx/>
                <a:uFillTx/>
                <a:latin typeface="+mj-lt"/>
                <a:ea typeface="+mj-ea"/>
                <a:cs typeface="+mj-cs"/>
              </a:rPr>
              <a:t>习总书记总结的抗疫精神的金句</a:t>
            </a:r>
            <a:endParaRPr kumimoji="0" lang="zh-CN" altLang="en-US" sz="4400" b="1" i="0" u="none" strike="noStrike" kern="1200" cap="none" spc="0" normalizeH="0" baseline="0" noProof="0" dirty="0">
              <a:ln>
                <a:noFill/>
              </a:ln>
              <a:solidFill>
                <a:schemeClr val="tx1"/>
              </a:solidFill>
              <a:effectLst/>
              <a:uLnTx/>
              <a:uFillTx/>
              <a:latin typeface="+mj-lt"/>
              <a:ea typeface="+mj-ea"/>
              <a:cs typeface="+mj-cs"/>
            </a:endParaRPr>
          </a:p>
        </p:txBody>
      </p:sp>
      <p:sp>
        <p:nvSpPr>
          <p:cNvPr id="4" name="内容占位符 2"/>
          <p:cNvSpPr txBox="1">
            <a:spLocks/>
          </p:cNvSpPr>
          <p:nvPr/>
        </p:nvSpPr>
        <p:spPr>
          <a:xfrm>
            <a:off x="1015285" y="2292441"/>
            <a:ext cx="10382519" cy="1893194"/>
          </a:xfrm>
          <a:prstGeom prst="rect">
            <a:avLst/>
          </a:prstGeom>
        </p:spPr>
        <p:txBody>
          <a:bodyPr vert="horz" lIns="91440" tIns="45720" rIns="91440" bIns="45720" rtlCol="0">
            <a:normAutofit/>
          </a:bodyPr>
          <a:lstStyle/>
          <a:p>
            <a:pPr lvl="0" algn="ctr">
              <a:lnSpc>
                <a:spcPct val="90000"/>
              </a:lnSpc>
              <a:spcBef>
                <a:spcPts val="1000"/>
              </a:spcBef>
            </a:pPr>
            <a:r>
              <a:rPr lang="zh-CN" altLang="zh-CN" sz="6000" dirty="0">
                <a:solidFill>
                  <a:srgbClr val="FF0000"/>
                </a:solidFill>
              </a:rPr>
              <a:t>世上没有从天而降的英雄</a:t>
            </a:r>
            <a:r>
              <a:rPr lang="zh-CN" altLang="zh-CN" sz="6000" dirty="0" smtClean="0">
                <a:solidFill>
                  <a:srgbClr val="FF0000"/>
                </a:solidFill>
              </a:rPr>
              <a:t>，</a:t>
            </a:r>
            <a:endParaRPr lang="en-US" altLang="zh-CN" sz="6000" dirty="0" smtClean="0">
              <a:solidFill>
                <a:srgbClr val="FF0000"/>
              </a:solidFill>
            </a:endParaRPr>
          </a:p>
          <a:p>
            <a:pPr lvl="0" algn="ctr">
              <a:lnSpc>
                <a:spcPct val="90000"/>
              </a:lnSpc>
              <a:spcBef>
                <a:spcPts val="1000"/>
              </a:spcBef>
            </a:pPr>
            <a:r>
              <a:rPr lang="zh-CN" altLang="zh-CN" sz="6000" dirty="0" smtClean="0">
                <a:solidFill>
                  <a:srgbClr val="FF0000"/>
                </a:solidFill>
              </a:rPr>
              <a:t>只有</a:t>
            </a:r>
            <a:r>
              <a:rPr lang="zh-CN" altLang="zh-CN" sz="6000" dirty="0">
                <a:solidFill>
                  <a:srgbClr val="FF0000"/>
                </a:solidFill>
              </a:rPr>
              <a:t>挺身而出的凡人。</a:t>
            </a:r>
            <a:endParaRPr kumimoji="0" lang="zh-CN" altLang="en-US" sz="6000" b="0" i="0" u="none" strike="noStrike" kern="1200" cap="none" spc="0" normalizeH="0" baseline="0" noProof="0" dirty="0">
              <a:ln>
                <a:noFill/>
              </a:ln>
              <a:solidFill>
                <a:srgbClr val="FF0000"/>
              </a:solidFill>
              <a:effectLst/>
              <a:uLnTx/>
              <a:uFillTx/>
            </a:endParaRPr>
          </a:p>
        </p:txBody>
      </p:sp>
    </p:spTree>
    <p:extLst>
      <p:ext uri="{BB962C8B-B14F-4D97-AF65-F5344CB8AC3E}">
        <p14:creationId xmlns:p14="http://schemas.microsoft.com/office/powerpoint/2010/main" val="389947878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3434" cy="6858000"/>
          </a:xfrm>
          <a:prstGeom prst="rect">
            <a:avLst/>
          </a:prstGeom>
        </p:spPr>
      </p:pic>
      <p:sp>
        <p:nvSpPr>
          <p:cNvPr id="3" name="标题 1"/>
          <p:cNvSpPr txBox="1">
            <a:spLocks/>
          </p:cNvSpPr>
          <p:nvPr/>
        </p:nvSpPr>
        <p:spPr>
          <a:xfrm>
            <a:off x="1383400" y="294575"/>
            <a:ext cx="9426633" cy="864523"/>
          </a:xfrm>
          <a:prstGeom prst="rect">
            <a:avLst/>
          </a:prstGeom>
        </p:spPr>
        <p:txBody>
          <a:bodyPr vert="horz" lIns="91440" tIns="45720" rIns="91440" bIns="45720" rtlCol="0" anchor="b">
            <a:normAutofit/>
          </a:bodyPr>
          <a:lstStyle/>
          <a:p>
            <a:pPr lvl="0" algn="ctr">
              <a:lnSpc>
                <a:spcPct val="90000"/>
              </a:lnSpc>
              <a:spcBef>
                <a:spcPct val="0"/>
              </a:spcBef>
              <a:defRPr/>
            </a:pPr>
            <a:r>
              <a:rPr kumimoji="0" lang="zh-CN" altLang="en-US" sz="4400" b="1" i="0" u="none" strike="noStrike" kern="1200" cap="none" spc="0" normalizeH="0" baseline="0" noProof="0" dirty="0" smtClean="0">
                <a:ln>
                  <a:noFill/>
                </a:ln>
                <a:solidFill>
                  <a:schemeClr val="tx1"/>
                </a:solidFill>
                <a:effectLst/>
                <a:uLnTx/>
                <a:uFillTx/>
                <a:latin typeface="+mj-lt"/>
                <a:ea typeface="+mj-ea"/>
                <a:cs typeface="+mj-cs"/>
              </a:rPr>
              <a:t>习总书记总结的抗疫精神</a:t>
            </a:r>
            <a:r>
              <a:rPr lang="zh-CN" altLang="en-US" sz="4400" b="1" dirty="0"/>
              <a:t>的金句</a:t>
            </a:r>
            <a:endParaRPr kumimoji="0" lang="zh-CN" altLang="en-US" sz="4400" b="1" i="0" u="none" strike="noStrike" kern="1200" cap="none" spc="0" normalizeH="0" baseline="0" noProof="0" dirty="0">
              <a:ln>
                <a:noFill/>
              </a:ln>
              <a:solidFill>
                <a:schemeClr val="tx1"/>
              </a:solidFill>
              <a:effectLst/>
              <a:uLnTx/>
              <a:uFillTx/>
              <a:latin typeface="+mj-lt"/>
              <a:ea typeface="+mj-ea"/>
              <a:cs typeface="+mj-cs"/>
            </a:endParaRPr>
          </a:p>
        </p:txBody>
      </p:sp>
      <p:sp>
        <p:nvSpPr>
          <p:cNvPr id="4" name="内容占位符 2"/>
          <p:cNvSpPr txBox="1">
            <a:spLocks/>
          </p:cNvSpPr>
          <p:nvPr/>
        </p:nvSpPr>
        <p:spPr>
          <a:xfrm>
            <a:off x="938011" y="1493949"/>
            <a:ext cx="10163577" cy="4788131"/>
          </a:xfrm>
          <a:prstGeom prst="rect">
            <a:avLst/>
          </a:prstGeom>
        </p:spPr>
        <p:txBody>
          <a:bodyPr vert="horz" lIns="91440" tIns="45720" rIns="91440" bIns="45720" rtlCol="0">
            <a:normAutofit lnSpcReduction="10000"/>
          </a:bodyPr>
          <a:lstStyle/>
          <a:p>
            <a:r>
              <a:rPr lang="zh-CN" altLang="en-US" sz="2400" dirty="0" smtClean="0"/>
              <a:t>              </a:t>
            </a:r>
            <a:r>
              <a:rPr lang="zh-CN" altLang="zh-CN" sz="3600" dirty="0"/>
              <a:t>“物有甘苦，尝之者识；道有夷险，履之者知。”在这场波澜壮阔的抗疫斗争中，我们积累了重要经验，收获了深刻启示。</a:t>
            </a:r>
          </a:p>
          <a:p>
            <a:r>
              <a:rPr lang="zh-CN" altLang="zh-CN" sz="3600" dirty="0"/>
              <a:t>　　——抗疫斗争伟大实践再次证明，中国共产党所具有的无比坚强的领导力，是风雨来袭时中国人民最可靠的主心骨</a:t>
            </a:r>
            <a:r>
              <a:rPr lang="zh-CN" altLang="zh-CN" sz="3600" dirty="0" smtClean="0"/>
              <a:t>。</a:t>
            </a:r>
            <a:endParaRPr lang="en-US" altLang="zh-CN" sz="3600" dirty="0" smtClean="0"/>
          </a:p>
          <a:p>
            <a:r>
              <a:rPr kumimoji="0" lang="en-US" altLang="zh-CN" sz="3600" b="0" i="0" u="none" strike="noStrike" kern="1200" cap="none" spc="0" normalizeH="0" baseline="0" noProof="0" dirty="0">
                <a:ln>
                  <a:noFill/>
                </a:ln>
                <a:solidFill>
                  <a:srgbClr val="FF0000"/>
                </a:solidFill>
                <a:effectLst/>
                <a:uLnTx/>
                <a:uFillTx/>
              </a:rPr>
              <a:t> </a:t>
            </a:r>
            <a:r>
              <a:rPr kumimoji="0" lang="en-US" altLang="zh-CN" sz="3600" b="0" i="0" u="none" strike="noStrike" kern="1200" cap="none" spc="0" normalizeH="0" baseline="0" noProof="0" dirty="0" smtClean="0">
                <a:ln>
                  <a:noFill/>
                </a:ln>
                <a:solidFill>
                  <a:srgbClr val="FF0000"/>
                </a:solidFill>
                <a:effectLst/>
                <a:uLnTx/>
                <a:uFillTx/>
              </a:rPr>
              <a:t>         </a:t>
            </a:r>
            <a:r>
              <a:rPr lang="zh-CN" altLang="zh-CN" sz="3600" dirty="0"/>
              <a:t>——抗疫斗争伟大实践再次证明，中国人民所具有的不屈不挠的意志力，是战胜前进道路上一切艰难险阻的力量源泉。</a:t>
            </a:r>
            <a:r>
              <a:rPr kumimoji="0" lang="en-US" altLang="zh-CN" sz="3600" b="0" i="0" u="none" strike="noStrike" kern="1200" cap="none" spc="0" normalizeH="0" baseline="0" noProof="0" dirty="0" smtClean="0">
                <a:ln>
                  <a:noFill/>
                </a:ln>
                <a:solidFill>
                  <a:srgbClr val="FF0000"/>
                </a:solidFill>
                <a:effectLst/>
                <a:uLnTx/>
                <a:uFillTx/>
              </a:rPr>
              <a:t>   </a:t>
            </a:r>
            <a:endParaRPr kumimoji="0" lang="zh-CN" altLang="en-US" sz="3600" b="0" i="0" u="none" strike="noStrike" kern="1200" cap="none" spc="0" normalizeH="0" baseline="0" noProof="0" dirty="0">
              <a:ln>
                <a:noFill/>
              </a:ln>
              <a:solidFill>
                <a:srgbClr val="FF0000"/>
              </a:solidFill>
              <a:effectLst/>
              <a:uLnTx/>
              <a:uFillTx/>
            </a:endParaRPr>
          </a:p>
        </p:txBody>
      </p:sp>
    </p:spTree>
    <p:extLst>
      <p:ext uri="{BB962C8B-B14F-4D97-AF65-F5344CB8AC3E}">
        <p14:creationId xmlns:p14="http://schemas.microsoft.com/office/powerpoint/2010/main" val="412515820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3434" cy="6858000"/>
          </a:xfrm>
          <a:prstGeom prst="rect">
            <a:avLst/>
          </a:prstGeom>
        </p:spPr>
      </p:pic>
      <p:sp>
        <p:nvSpPr>
          <p:cNvPr id="3" name="标题 1"/>
          <p:cNvSpPr txBox="1">
            <a:spLocks/>
          </p:cNvSpPr>
          <p:nvPr/>
        </p:nvSpPr>
        <p:spPr>
          <a:xfrm>
            <a:off x="1383400" y="294575"/>
            <a:ext cx="9426633" cy="864523"/>
          </a:xfrm>
          <a:prstGeom prst="rect">
            <a:avLst/>
          </a:prstGeom>
        </p:spPr>
        <p:txBody>
          <a:bodyPr vert="horz" lIns="91440" tIns="45720" rIns="91440" bIns="45720" rtlCol="0" anchor="b">
            <a:normAutofit/>
          </a:bodyPr>
          <a:lstStyle/>
          <a:p>
            <a:pPr lvl="0" algn="ctr">
              <a:lnSpc>
                <a:spcPct val="90000"/>
              </a:lnSpc>
              <a:spcBef>
                <a:spcPct val="0"/>
              </a:spcBef>
              <a:defRPr/>
            </a:pPr>
            <a:r>
              <a:rPr kumimoji="0" lang="zh-CN" altLang="en-US" sz="4400" b="1" i="0" u="none" strike="noStrike" kern="1200" cap="none" spc="0" normalizeH="0" baseline="0" noProof="0" dirty="0" smtClean="0">
                <a:ln>
                  <a:noFill/>
                </a:ln>
                <a:solidFill>
                  <a:schemeClr val="tx1"/>
                </a:solidFill>
                <a:effectLst/>
                <a:uLnTx/>
                <a:uFillTx/>
                <a:latin typeface="+mj-lt"/>
                <a:ea typeface="+mj-ea"/>
                <a:cs typeface="+mj-cs"/>
              </a:rPr>
              <a:t>习总书记总结的抗疫精神</a:t>
            </a:r>
            <a:r>
              <a:rPr lang="zh-CN" altLang="en-US" sz="4400" b="1" dirty="0"/>
              <a:t>的金句</a:t>
            </a:r>
            <a:endParaRPr kumimoji="0" lang="zh-CN" altLang="en-US" sz="4400" b="1" i="0" u="none" strike="noStrike" kern="1200" cap="none" spc="0" normalizeH="0" baseline="0" noProof="0" dirty="0">
              <a:ln>
                <a:noFill/>
              </a:ln>
              <a:solidFill>
                <a:schemeClr val="tx1"/>
              </a:solidFill>
              <a:effectLst/>
              <a:uLnTx/>
              <a:uFillTx/>
              <a:latin typeface="+mj-lt"/>
              <a:ea typeface="+mj-ea"/>
              <a:cs typeface="+mj-cs"/>
            </a:endParaRPr>
          </a:p>
        </p:txBody>
      </p:sp>
      <p:sp>
        <p:nvSpPr>
          <p:cNvPr id="4" name="内容占位符 2"/>
          <p:cNvSpPr txBox="1">
            <a:spLocks/>
          </p:cNvSpPr>
          <p:nvPr/>
        </p:nvSpPr>
        <p:spPr>
          <a:xfrm>
            <a:off x="938011" y="1453673"/>
            <a:ext cx="10343882" cy="4828407"/>
          </a:xfrm>
          <a:prstGeom prst="rect">
            <a:avLst/>
          </a:prstGeom>
        </p:spPr>
        <p:txBody>
          <a:bodyPr vert="horz" lIns="91440" tIns="45720" rIns="91440" bIns="45720" rtlCol="0">
            <a:normAutofit lnSpcReduction="10000"/>
          </a:bodyPr>
          <a:lstStyle/>
          <a:p>
            <a:r>
              <a:rPr lang="zh-CN" altLang="en-US" sz="2400" dirty="0" smtClean="0"/>
              <a:t>              </a:t>
            </a:r>
            <a:r>
              <a:rPr lang="zh-CN" altLang="zh-CN" sz="3600" dirty="0"/>
              <a:t>——抗疫斗争伟大实践再次证明，中国特色社会主义制度所具有的显著优势，是抵御风险挑战、提高国家治理效能的根本保证</a:t>
            </a:r>
            <a:r>
              <a:rPr lang="zh-CN" altLang="zh-CN" sz="3600" dirty="0" smtClean="0"/>
              <a:t>。</a:t>
            </a:r>
            <a:endParaRPr lang="en-US" altLang="zh-CN" sz="3600" dirty="0" smtClean="0"/>
          </a:p>
          <a:p>
            <a:r>
              <a:rPr kumimoji="0" lang="en-US" altLang="zh-CN" sz="3600" b="0" i="0" u="none" strike="noStrike" kern="1200" cap="none" spc="0" normalizeH="0" baseline="0" noProof="0" dirty="0">
                <a:ln>
                  <a:noFill/>
                </a:ln>
                <a:solidFill>
                  <a:srgbClr val="FF0000"/>
                </a:solidFill>
                <a:effectLst/>
                <a:uLnTx/>
                <a:uFillTx/>
              </a:rPr>
              <a:t> </a:t>
            </a:r>
            <a:r>
              <a:rPr kumimoji="0" lang="en-US" altLang="zh-CN" sz="3600" b="0" i="0" u="none" strike="noStrike" kern="1200" cap="none" spc="0" normalizeH="0" baseline="0" noProof="0" dirty="0" smtClean="0">
                <a:ln>
                  <a:noFill/>
                </a:ln>
                <a:solidFill>
                  <a:srgbClr val="FF0000"/>
                </a:solidFill>
                <a:effectLst/>
                <a:uLnTx/>
                <a:uFillTx/>
              </a:rPr>
              <a:t>        </a:t>
            </a:r>
            <a:r>
              <a:rPr lang="zh-CN" altLang="zh-CN" sz="3600" dirty="0"/>
              <a:t>——抗疫斗争伟大实践再次证明，新中国成立以来所积累的坚实国力，是从容应对惊涛骇浪的深厚底气</a:t>
            </a:r>
            <a:r>
              <a:rPr lang="zh-CN" altLang="zh-CN" sz="3600" dirty="0" smtClean="0"/>
              <a:t>。</a:t>
            </a:r>
            <a:endParaRPr lang="en-US" altLang="zh-CN" sz="3600" dirty="0" smtClean="0"/>
          </a:p>
          <a:p>
            <a:r>
              <a:rPr kumimoji="0" lang="en-US" altLang="zh-CN" sz="3600" b="0" i="0" u="none" strike="noStrike" kern="1200" cap="none" spc="0" normalizeH="0" baseline="0" noProof="0" dirty="0">
                <a:ln>
                  <a:noFill/>
                </a:ln>
                <a:solidFill>
                  <a:srgbClr val="FF0000"/>
                </a:solidFill>
                <a:effectLst/>
                <a:uLnTx/>
                <a:uFillTx/>
              </a:rPr>
              <a:t> </a:t>
            </a:r>
            <a:r>
              <a:rPr kumimoji="0" lang="en-US" altLang="zh-CN" sz="3600" b="0" i="0" u="none" strike="noStrike" kern="1200" cap="none" spc="0" normalizeH="0" baseline="0" noProof="0" dirty="0" smtClean="0">
                <a:ln>
                  <a:noFill/>
                </a:ln>
                <a:solidFill>
                  <a:srgbClr val="FF0000"/>
                </a:solidFill>
                <a:effectLst/>
                <a:uLnTx/>
                <a:uFillTx/>
              </a:rPr>
              <a:t>        </a:t>
            </a:r>
            <a:r>
              <a:rPr lang="zh-CN" altLang="zh-CN" sz="3600" dirty="0"/>
              <a:t>——抗疫斗争伟大实践再次证明，社会主义核心价值观、中华优秀传统文化所具有的强大精神动力，是凝聚人心、汇聚民力的强大力量。</a:t>
            </a:r>
            <a:endParaRPr kumimoji="0" lang="zh-CN" altLang="en-US" sz="3600" b="0" i="0" u="none" strike="noStrike" kern="1200" cap="none" spc="0" normalizeH="0" baseline="0" noProof="0" dirty="0">
              <a:ln>
                <a:noFill/>
              </a:ln>
              <a:solidFill>
                <a:srgbClr val="FF0000"/>
              </a:solidFill>
              <a:effectLst/>
              <a:uLnTx/>
              <a:uFillTx/>
            </a:endParaRPr>
          </a:p>
        </p:txBody>
      </p:sp>
    </p:spTree>
    <p:extLst>
      <p:ext uri="{BB962C8B-B14F-4D97-AF65-F5344CB8AC3E}">
        <p14:creationId xmlns:p14="http://schemas.microsoft.com/office/powerpoint/2010/main" val="191609021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3434" cy="6858000"/>
          </a:xfrm>
          <a:prstGeom prst="rect">
            <a:avLst/>
          </a:prstGeom>
        </p:spPr>
      </p:pic>
      <p:sp>
        <p:nvSpPr>
          <p:cNvPr id="3" name="标题 1"/>
          <p:cNvSpPr txBox="1">
            <a:spLocks/>
          </p:cNvSpPr>
          <p:nvPr/>
        </p:nvSpPr>
        <p:spPr>
          <a:xfrm>
            <a:off x="1383400" y="474879"/>
            <a:ext cx="9426633" cy="864523"/>
          </a:xfrm>
          <a:prstGeom prst="rect">
            <a:avLst/>
          </a:prstGeom>
        </p:spPr>
        <p:txBody>
          <a:bodyPr vert="horz" lIns="91440" tIns="45720" rIns="91440" bIns="45720" rtlCol="0" anchor="b">
            <a:normAutofit/>
          </a:bodyPr>
          <a:lstStyle/>
          <a:p>
            <a:pPr lvl="0" algn="ctr">
              <a:lnSpc>
                <a:spcPct val="90000"/>
              </a:lnSpc>
              <a:spcBef>
                <a:spcPct val="0"/>
              </a:spcBef>
              <a:defRPr/>
            </a:pPr>
            <a:r>
              <a:rPr kumimoji="0" lang="zh-CN" altLang="en-US" sz="4400" b="1" i="0" u="none" strike="noStrike" kern="1200" cap="none" spc="0" normalizeH="0" baseline="0" noProof="0" dirty="0" smtClean="0">
                <a:ln>
                  <a:noFill/>
                </a:ln>
                <a:solidFill>
                  <a:schemeClr val="tx1"/>
                </a:solidFill>
                <a:effectLst/>
                <a:uLnTx/>
                <a:uFillTx/>
                <a:latin typeface="+mj-lt"/>
                <a:ea typeface="+mj-ea"/>
                <a:cs typeface="+mj-cs"/>
              </a:rPr>
              <a:t>习总书记总结的抗疫精神</a:t>
            </a:r>
            <a:r>
              <a:rPr lang="zh-CN" altLang="en-US" sz="4400" b="1" dirty="0"/>
              <a:t>的金句</a:t>
            </a:r>
            <a:endParaRPr kumimoji="0" lang="zh-CN" altLang="en-US" sz="4400" b="1" i="0" u="none" strike="noStrike" kern="1200" cap="none" spc="0" normalizeH="0" baseline="0" noProof="0" dirty="0">
              <a:ln>
                <a:noFill/>
              </a:ln>
              <a:solidFill>
                <a:schemeClr val="tx1"/>
              </a:solidFill>
              <a:effectLst/>
              <a:uLnTx/>
              <a:uFillTx/>
              <a:latin typeface="+mj-lt"/>
              <a:ea typeface="+mj-ea"/>
              <a:cs typeface="+mj-cs"/>
            </a:endParaRPr>
          </a:p>
        </p:txBody>
      </p:sp>
      <p:sp>
        <p:nvSpPr>
          <p:cNvPr id="4" name="内容占位符 2"/>
          <p:cNvSpPr txBox="1">
            <a:spLocks/>
          </p:cNvSpPr>
          <p:nvPr/>
        </p:nvSpPr>
        <p:spPr>
          <a:xfrm>
            <a:off x="938011" y="1751527"/>
            <a:ext cx="10292366" cy="4530553"/>
          </a:xfrm>
          <a:prstGeom prst="rect">
            <a:avLst/>
          </a:prstGeom>
        </p:spPr>
        <p:txBody>
          <a:bodyPr vert="horz" lIns="91440" tIns="45720" rIns="91440" bIns="45720" rtlCol="0">
            <a:normAutofit/>
          </a:bodyPr>
          <a:lstStyle/>
          <a:p>
            <a:pPr algn="just"/>
            <a:r>
              <a:rPr lang="en-US" altLang="zh-CN" sz="3600" dirty="0" smtClean="0"/>
              <a:t>         </a:t>
            </a:r>
            <a:r>
              <a:rPr lang="zh-CN" altLang="zh-CN" sz="3600" dirty="0" smtClean="0">
                <a:solidFill>
                  <a:srgbClr val="FF0000"/>
                </a:solidFill>
              </a:rPr>
              <a:t>文化</a:t>
            </a:r>
            <a:r>
              <a:rPr lang="zh-CN" altLang="zh-CN" sz="3600" dirty="0">
                <a:solidFill>
                  <a:srgbClr val="FF0000"/>
                </a:solidFill>
              </a:rPr>
              <a:t>自信</a:t>
            </a:r>
            <a:r>
              <a:rPr lang="zh-CN" altLang="zh-CN" sz="3600" dirty="0"/>
              <a:t>是一个国家、一个民族发展中最基本、最深沉、最持久的力量。</a:t>
            </a:r>
            <a:r>
              <a:rPr lang="zh-CN" altLang="zh-CN" sz="3600" dirty="0">
                <a:solidFill>
                  <a:srgbClr val="FF0000"/>
                </a:solidFill>
              </a:rPr>
              <a:t>向上向善</a:t>
            </a:r>
            <a:r>
              <a:rPr lang="zh-CN" altLang="zh-CN" sz="3600" dirty="0"/>
              <a:t>的文化是一个国家、一个民族休戚与共、血脉相连的重要纽带。中国人历来抱有家国情怀，崇尚天下为公、克己奉公，信奉天下兴亡、匹夫有责，强调和衷共济、风雨同舟，倡导守望相助、尊老爱幼，讲求</a:t>
            </a:r>
            <a:r>
              <a:rPr lang="zh-CN" altLang="zh-CN" sz="3600" dirty="0">
                <a:solidFill>
                  <a:srgbClr val="FF0000"/>
                </a:solidFill>
              </a:rPr>
              <a:t>自由和自律统一</a:t>
            </a:r>
            <a:r>
              <a:rPr lang="zh-CN" altLang="zh-CN" sz="3600" dirty="0"/>
              <a:t>、权利和责任统一。</a:t>
            </a:r>
            <a:endParaRPr kumimoji="0" lang="zh-CN" altLang="en-US" sz="3600" b="0" i="0" u="none" strike="noStrike" kern="1200" cap="none" spc="0" normalizeH="0" baseline="0" noProof="0" dirty="0">
              <a:ln>
                <a:noFill/>
              </a:ln>
              <a:solidFill>
                <a:srgbClr val="FF0000"/>
              </a:solidFill>
              <a:effectLst/>
              <a:uLnTx/>
              <a:uFillTx/>
            </a:endParaRPr>
          </a:p>
        </p:txBody>
      </p:sp>
    </p:spTree>
    <p:extLst>
      <p:ext uri="{BB962C8B-B14F-4D97-AF65-F5344CB8AC3E}">
        <p14:creationId xmlns:p14="http://schemas.microsoft.com/office/powerpoint/2010/main" val="1018823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3434" cy="6858000"/>
          </a:xfrm>
          <a:prstGeom prst="rect">
            <a:avLst/>
          </a:prstGeom>
        </p:spPr>
      </p:pic>
      <p:sp>
        <p:nvSpPr>
          <p:cNvPr id="3" name="标题 1"/>
          <p:cNvSpPr txBox="1">
            <a:spLocks/>
          </p:cNvSpPr>
          <p:nvPr/>
        </p:nvSpPr>
        <p:spPr>
          <a:xfrm>
            <a:off x="1370877" y="311084"/>
            <a:ext cx="9426633" cy="864523"/>
          </a:xfrm>
          <a:prstGeom prst="rect">
            <a:avLst/>
          </a:prstGeom>
        </p:spPr>
        <p:txBody>
          <a:bodyPr vert="horz" lIns="91440" tIns="45720" rIns="91440" bIns="45720" rtlCol="0" anchor="b">
            <a:normAutofit/>
          </a:bodyPr>
          <a:lstStyle/>
          <a:p>
            <a:pPr lvl="0" algn="ctr">
              <a:lnSpc>
                <a:spcPct val="90000"/>
              </a:lnSpc>
              <a:spcBef>
                <a:spcPct val="0"/>
              </a:spcBef>
              <a:defRPr/>
            </a:pPr>
            <a:r>
              <a:rPr kumimoji="0" lang="zh-CN" altLang="en-US" sz="4400" b="1" i="0" u="none" strike="noStrike" kern="1200" cap="none" spc="0" normalizeH="0" baseline="0" noProof="0" dirty="0" smtClean="0">
                <a:ln>
                  <a:noFill/>
                </a:ln>
                <a:solidFill>
                  <a:schemeClr val="tx1"/>
                </a:solidFill>
                <a:effectLst/>
                <a:uLnTx/>
                <a:uFillTx/>
                <a:latin typeface="+mj-lt"/>
                <a:ea typeface="+mj-ea"/>
                <a:cs typeface="+mj-cs"/>
              </a:rPr>
              <a:t>习总书记总结的抗疫精神</a:t>
            </a:r>
            <a:r>
              <a:rPr lang="zh-CN" altLang="en-US" sz="4400" b="1" dirty="0"/>
              <a:t>的金句</a:t>
            </a:r>
            <a:endParaRPr kumimoji="0" lang="zh-CN" altLang="en-US" sz="4400" b="1" i="0" u="none" strike="noStrike" kern="1200" cap="none" spc="0" normalizeH="0" baseline="0" noProof="0" dirty="0">
              <a:ln>
                <a:noFill/>
              </a:ln>
              <a:solidFill>
                <a:schemeClr val="tx1"/>
              </a:solidFill>
              <a:effectLst/>
              <a:uLnTx/>
              <a:uFillTx/>
              <a:latin typeface="+mj-lt"/>
              <a:ea typeface="+mj-ea"/>
              <a:cs typeface="+mj-cs"/>
            </a:endParaRPr>
          </a:p>
        </p:txBody>
      </p:sp>
      <p:sp>
        <p:nvSpPr>
          <p:cNvPr id="4" name="内容占位符 2"/>
          <p:cNvSpPr txBox="1">
            <a:spLocks/>
          </p:cNvSpPr>
          <p:nvPr/>
        </p:nvSpPr>
        <p:spPr>
          <a:xfrm>
            <a:off x="1030308" y="1383660"/>
            <a:ext cx="9883111" cy="4835198"/>
          </a:xfrm>
          <a:prstGeom prst="rect">
            <a:avLst/>
          </a:prstGeom>
        </p:spPr>
        <p:txBody>
          <a:bodyPr vert="horz" lIns="91440" tIns="45720" rIns="91440" bIns="45720" rtlCol="0">
            <a:normAutofit/>
          </a:bodyPr>
          <a:lstStyle/>
          <a:p>
            <a:pPr algn="just"/>
            <a:r>
              <a:rPr lang="en-US" altLang="zh-CN" sz="2800" dirty="0" smtClean="0"/>
              <a:t>         </a:t>
            </a:r>
            <a:r>
              <a:rPr lang="zh-CN" altLang="zh-CN" sz="2800" dirty="0"/>
              <a:t>——抗疫斗争伟大实践再次证明，</a:t>
            </a:r>
            <a:r>
              <a:rPr lang="zh-CN" altLang="zh-CN" sz="2800" dirty="0">
                <a:solidFill>
                  <a:srgbClr val="FF0000"/>
                </a:solidFill>
              </a:rPr>
              <a:t>构建人类命运共同体</a:t>
            </a:r>
            <a:r>
              <a:rPr lang="zh-CN" altLang="zh-CN" sz="2800" dirty="0"/>
              <a:t>所具有的广泛感召力，是应对人类共同挑战、建设更加繁荣美好世界的人间正道</a:t>
            </a:r>
            <a:r>
              <a:rPr lang="zh-CN" altLang="zh-CN" sz="2800" dirty="0" smtClean="0"/>
              <a:t>。</a:t>
            </a:r>
            <a:endParaRPr lang="en-US" altLang="zh-CN" sz="2800" dirty="0" smtClean="0"/>
          </a:p>
          <a:p>
            <a:pPr algn="just"/>
            <a:r>
              <a:rPr lang="en-US" altLang="zh-CN" sz="2800" dirty="0" smtClean="0"/>
              <a:t>         </a:t>
            </a:r>
            <a:r>
              <a:rPr lang="zh-CN" altLang="zh-CN" sz="2800" dirty="0" smtClean="0"/>
              <a:t>新</a:t>
            </a:r>
            <a:r>
              <a:rPr lang="zh-CN" altLang="zh-CN" sz="2800" dirty="0"/>
              <a:t>冠肺炎疫情以一种特殊形式告诫世人，人类是荣辱与共的命运共同体，重大危机面前没有任何一个国家可以独善其身，团结合作才是人间正道。任何自私自利、嫁祸他人、颠倒是非、混淆黑白的做法，不仅会对本国和本国人民造成伤害，而且会给世界各国人民带来伤害。历史和现实都告诉我们，只要国际社会秉持人类命运共同体理念，坚持多边主义、走团结合作之路，世界各国人民就一定能够携手应对各种全球性问题，共建美好地球家园。</a:t>
            </a:r>
            <a:endParaRPr kumimoji="0" lang="zh-CN" altLang="en-US" sz="2800" b="0" i="0" u="none" strike="noStrike" kern="1200" cap="none" spc="0" normalizeH="0" baseline="0" noProof="0" dirty="0">
              <a:ln>
                <a:noFill/>
              </a:ln>
              <a:solidFill>
                <a:srgbClr val="FF0000"/>
              </a:solidFill>
              <a:effectLst/>
              <a:uLnTx/>
              <a:uFillTx/>
            </a:endParaRPr>
          </a:p>
        </p:txBody>
      </p:sp>
    </p:spTree>
    <p:extLst>
      <p:ext uri="{BB962C8B-B14F-4D97-AF65-F5344CB8AC3E}">
        <p14:creationId xmlns:p14="http://schemas.microsoft.com/office/powerpoint/2010/main" val="282175493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3434" cy="6858000"/>
          </a:xfrm>
          <a:prstGeom prst="rect">
            <a:avLst/>
          </a:prstGeom>
        </p:spPr>
      </p:pic>
      <p:sp>
        <p:nvSpPr>
          <p:cNvPr id="4" name="内容占位符 2"/>
          <p:cNvSpPr txBox="1">
            <a:spLocks/>
          </p:cNvSpPr>
          <p:nvPr/>
        </p:nvSpPr>
        <p:spPr>
          <a:xfrm>
            <a:off x="797061" y="656823"/>
            <a:ext cx="10599312" cy="6310648"/>
          </a:xfrm>
          <a:prstGeom prst="rect">
            <a:avLst/>
          </a:prstGeom>
        </p:spPr>
        <p:txBody>
          <a:bodyPr vert="horz" lIns="91440" tIns="45720" rIns="91440" bIns="45720" rtlCol="0">
            <a:normAutofit/>
          </a:bodyPr>
          <a:lstStyle/>
          <a:p>
            <a:pPr lvl="0" algn="just">
              <a:lnSpc>
                <a:spcPct val="90000"/>
              </a:lnSpc>
              <a:spcBef>
                <a:spcPts val="1000"/>
              </a:spcBef>
            </a:pPr>
            <a:r>
              <a:rPr lang="zh-CN" altLang="en-US" sz="2400" dirty="0" smtClean="0"/>
              <a:t>         </a:t>
            </a:r>
            <a:r>
              <a:rPr lang="zh-CN" altLang="en-US" sz="3600" dirty="0" smtClean="0"/>
              <a:t>体会一</a:t>
            </a:r>
            <a:r>
              <a:rPr kumimoji="0" lang="zh-CN" altLang="en-US" sz="3600" b="0" i="0" u="none" strike="noStrike" kern="1200" cap="none" spc="0" normalizeH="0" baseline="0" noProof="0" dirty="0" smtClean="0">
                <a:ln>
                  <a:noFill/>
                </a:ln>
                <a:solidFill>
                  <a:schemeClr val="tx1"/>
                </a:solidFill>
                <a:effectLst/>
                <a:uLnTx/>
                <a:uFillTx/>
              </a:rPr>
              <a:t>：</a:t>
            </a:r>
            <a:endParaRPr kumimoji="0" lang="en-US" altLang="zh-CN" sz="3600" b="0" i="0" u="none" strike="noStrike" kern="1200" cap="none" spc="0" normalizeH="0" baseline="0" noProof="0" dirty="0" smtClean="0">
              <a:ln>
                <a:noFill/>
              </a:ln>
              <a:solidFill>
                <a:schemeClr val="tx1"/>
              </a:solidFill>
              <a:effectLst/>
              <a:uLnTx/>
              <a:uFillTx/>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zh-CN" altLang="en-US" sz="3600" b="1" i="0" u="none" strike="noStrike" kern="1200" cap="none" spc="0" normalizeH="0" baseline="0" noProof="0" dirty="0" smtClean="0">
                <a:ln>
                  <a:noFill/>
                </a:ln>
                <a:solidFill>
                  <a:srgbClr val="FF0000"/>
                </a:solidFill>
                <a:effectLst/>
                <a:uLnTx/>
                <a:uFillTx/>
                <a:latin typeface="华文楷体" pitchFamily="2" charset="-122"/>
                <a:ea typeface="华文楷体" pitchFamily="2" charset="-122"/>
              </a:rPr>
              <a:t>     党的坚强领导是我们能够战胜疫情及一切艰难险阻的定海神针。</a:t>
            </a:r>
            <a:endParaRPr kumimoji="0" lang="en-US" altLang="zh-CN" sz="3600" b="1" i="0" u="none" strike="noStrike" kern="1200" cap="none" spc="0" normalizeH="0" baseline="0" noProof="0" dirty="0" smtClean="0">
              <a:ln>
                <a:noFill/>
              </a:ln>
              <a:solidFill>
                <a:srgbClr val="FF0000"/>
              </a:solidFill>
              <a:effectLst/>
              <a:uLnTx/>
              <a:uFillTx/>
              <a:latin typeface="华文楷体" pitchFamily="2" charset="-122"/>
              <a:ea typeface="华文楷体" pitchFamily="2" charset="-122"/>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ltLang="zh-CN" sz="2400" dirty="0" smtClean="0"/>
              <a:t>         </a:t>
            </a:r>
            <a:r>
              <a:rPr lang="zh-CN" altLang="en-US" sz="2400" dirty="0" smtClean="0"/>
              <a:t>无论是一百年来的奋斗史，还是七十年来新中国的社会主义建设，还是这次的抗疫情阻击战，都充分证明我们中国共产党就是一个不断为人民谋幸福，为民族谋振兴的政党。</a:t>
            </a:r>
            <a:endParaRPr kumimoji="0" lang="en-US" altLang="zh-CN" sz="2400" b="0" i="0" u="none" strike="noStrike" kern="1200" cap="none" spc="0" normalizeH="0" baseline="0" noProof="0" dirty="0" smtClean="0">
              <a:ln>
                <a:noFill/>
              </a:ln>
              <a:solidFill>
                <a:schemeClr val="tx1"/>
              </a:solidFill>
              <a:effectLst/>
              <a:uLnTx/>
              <a:uFillTx/>
              <a:latin typeface="+mn-lt"/>
              <a:ea typeface="+mn-ea"/>
              <a:cs typeface="+mn-cs"/>
            </a:endParaRPr>
          </a:p>
          <a:p>
            <a:pPr lvl="0" algn="just">
              <a:lnSpc>
                <a:spcPct val="90000"/>
              </a:lnSpc>
              <a:spcBef>
                <a:spcPts val="1000"/>
              </a:spcBef>
            </a:pPr>
            <a:r>
              <a:rPr lang="zh-CN" altLang="en-US" sz="2400" dirty="0" smtClean="0"/>
              <a:t>         看看疫情发生后，果断封城、调集精兵强将、确保各类物质有序调配、延长假期、有序恢复经济生产等等都充分展示了党的英明决策和领导，做到了 “三个历史的重演”。</a:t>
            </a:r>
            <a:endParaRPr lang="en-US" altLang="zh-CN" sz="2400" dirty="0" smtClean="0"/>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altLang="zh-CN" sz="2400" b="0" i="0" u="none" strike="noStrike" kern="1200" cap="none" spc="0" normalizeH="0" baseline="0" noProof="0" dirty="0" smtClean="0">
                <a:ln>
                  <a:noFill/>
                </a:ln>
                <a:solidFill>
                  <a:schemeClr val="tx1"/>
                </a:solidFill>
                <a:effectLst/>
                <a:uLnTx/>
                <a:uFillTx/>
                <a:latin typeface="+mn-lt"/>
                <a:ea typeface="+mn-ea"/>
                <a:cs typeface="+mn-cs"/>
              </a:rPr>
              <a:t>          </a:t>
            </a:r>
            <a:r>
              <a:rPr kumimoji="0" lang="zh-CN" altLang="en-US" sz="2400" b="0" i="0" u="none" strike="noStrike" kern="1200" cap="none" spc="0" normalizeH="0" baseline="0" noProof="0" dirty="0" smtClean="0">
                <a:ln>
                  <a:noFill/>
                </a:ln>
                <a:solidFill>
                  <a:schemeClr val="tx1"/>
                </a:solidFill>
                <a:effectLst/>
                <a:uLnTx/>
                <a:uFillTx/>
                <a:latin typeface="+mn-lt"/>
                <a:ea typeface="+mn-ea"/>
                <a:cs typeface="+mn-cs"/>
              </a:rPr>
              <a:t>一是避免了因大灾大难后导致的大批难民流离失所和病员死亡；</a:t>
            </a:r>
            <a:endParaRPr kumimoji="0" lang="en-US" altLang="zh-CN" sz="2400" b="0" i="0" u="none" strike="noStrike" kern="1200" cap="none" spc="0" normalizeH="0" baseline="0" noProof="0" dirty="0" smtClean="0">
              <a:ln>
                <a:noFill/>
              </a:ln>
              <a:solidFill>
                <a:schemeClr val="tx1"/>
              </a:solidFill>
              <a:effectLst/>
              <a:uLnTx/>
              <a:uFillTx/>
              <a:latin typeface="+mn-lt"/>
              <a:ea typeface="+mn-ea"/>
              <a:cs typeface="+mn-cs"/>
            </a:endParaRPr>
          </a:p>
          <a:p>
            <a:pPr lvl="0" algn="just">
              <a:lnSpc>
                <a:spcPct val="90000"/>
              </a:lnSpc>
              <a:spcBef>
                <a:spcPts val="1000"/>
              </a:spcBef>
            </a:pPr>
            <a:r>
              <a:rPr lang="en-US" altLang="zh-CN" sz="2400" dirty="0" smtClean="0"/>
              <a:t>          </a:t>
            </a:r>
            <a:r>
              <a:rPr lang="zh-CN" altLang="en-US" sz="2400" dirty="0" smtClean="0"/>
              <a:t>二是避免了因大灾大难后导致的国家经济严重受损，甚至倒退；</a:t>
            </a:r>
            <a:endParaRPr lang="en-US" altLang="zh-CN" sz="2400" dirty="0" smtClean="0"/>
          </a:p>
          <a:p>
            <a:pPr lvl="0" algn="just">
              <a:lnSpc>
                <a:spcPct val="90000"/>
              </a:lnSpc>
              <a:spcBef>
                <a:spcPts val="1000"/>
              </a:spcBef>
            </a:pPr>
            <a:r>
              <a:rPr lang="en-US" altLang="zh-CN" sz="2400" dirty="0" smtClean="0"/>
              <a:t>          </a:t>
            </a:r>
            <a:r>
              <a:rPr lang="zh-CN" altLang="en-US" sz="2400" dirty="0" smtClean="0"/>
              <a:t>三是避免了因大灾大难后导致的社会不稳定，甚至危及政权的稳定。</a:t>
            </a:r>
            <a:r>
              <a:rPr kumimoji="0" lang="en-US" altLang="zh-CN" sz="2400" b="0" i="0" u="none" strike="noStrike" kern="1200" cap="none" spc="0" normalizeH="0" baseline="0" noProof="0" dirty="0" smtClean="0">
                <a:ln>
                  <a:noFill/>
                </a:ln>
                <a:solidFill>
                  <a:schemeClr val="tx1"/>
                </a:solidFill>
                <a:effectLst/>
                <a:uLnTx/>
                <a:uFillTx/>
                <a:latin typeface="+mn-lt"/>
                <a:ea typeface="+mn-ea"/>
                <a:cs typeface="+mn-cs"/>
              </a:rPr>
              <a:t>     </a:t>
            </a:r>
            <a:endParaRPr kumimoji="0" lang="zh-CN" altLang="en-US" sz="24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18552707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914" y="0"/>
            <a:ext cx="12193434" cy="6858000"/>
          </a:xfrm>
          <a:prstGeom prst="rect">
            <a:avLst/>
          </a:prstGeom>
        </p:spPr>
      </p:pic>
      <p:sp>
        <p:nvSpPr>
          <p:cNvPr id="4" name="内容占位符 2"/>
          <p:cNvSpPr txBox="1">
            <a:spLocks/>
          </p:cNvSpPr>
          <p:nvPr/>
        </p:nvSpPr>
        <p:spPr>
          <a:xfrm>
            <a:off x="872835" y="708337"/>
            <a:ext cx="10602241" cy="5795493"/>
          </a:xfrm>
          <a:prstGeom prst="rect">
            <a:avLst/>
          </a:prstGeom>
        </p:spPr>
        <p:txBody>
          <a:bodyPr vert="horz" lIns="91440" tIns="45720" rIns="91440" bIns="45720" rtlCol="0">
            <a:normAutofit/>
          </a:bodyPr>
          <a:lstStyle/>
          <a:p>
            <a:pPr lvl="0" algn="just">
              <a:lnSpc>
                <a:spcPct val="90000"/>
              </a:lnSpc>
              <a:spcBef>
                <a:spcPts val="1000"/>
              </a:spcBef>
            </a:pPr>
            <a:r>
              <a:rPr lang="zh-CN" altLang="en-US" sz="2400" dirty="0" smtClean="0"/>
              <a:t>         </a:t>
            </a:r>
            <a:r>
              <a:rPr lang="zh-CN" altLang="en-US" sz="3600" dirty="0" smtClean="0"/>
              <a:t>体会二</a:t>
            </a:r>
            <a:r>
              <a:rPr kumimoji="0" lang="zh-CN" altLang="en-US" sz="3600" b="0" i="0" u="none" strike="noStrike" kern="1200" cap="none" spc="0" normalizeH="0" baseline="0" noProof="0" dirty="0" smtClean="0">
                <a:ln>
                  <a:noFill/>
                </a:ln>
                <a:solidFill>
                  <a:schemeClr val="tx1"/>
                </a:solidFill>
                <a:effectLst/>
                <a:uLnTx/>
                <a:uFillTx/>
              </a:rPr>
              <a:t>：</a:t>
            </a:r>
            <a:endParaRPr kumimoji="0" lang="en-US" altLang="zh-CN" sz="3600" b="0" i="0" u="none" strike="noStrike" kern="1200" cap="none" spc="0" normalizeH="0" baseline="0" noProof="0" dirty="0" smtClean="0">
              <a:ln>
                <a:noFill/>
              </a:ln>
              <a:solidFill>
                <a:schemeClr val="tx1"/>
              </a:solidFill>
              <a:effectLst/>
              <a:uLnTx/>
              <a:uFillTx/>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zh-CN" altLang="en-US" sz="3600" b="1" i="0" u="none" strike="noStrike" kern="1200" cap="none" spc="0" normalizeH="0" baseline="0" noProof="0" dirty="0" smtClean="0">
                <a:ln>
                  <a:noFill/>
                </a:ln>
                <a:solidFill>
                  <a:srgbClr val="FF0000"/>
                </a:solidFill>
                <a:effectLst/>
                <a:uLnTx/>
                <a:uFillTx/>
                <a:latin typeface="华文楷体" pitchFamily="2" charset="-122"/>
                <a:ea typeface="华文楷体" pitchFamily="2" charset="-122"/>
              </a:rPr>
              <a:t>     全民参与是我们能够战胜疫情的致胜法宝。</a:t>
            </a:r>
            <a:endParaRPr kumimoji="0" lang="en-US" altLang="zh-CN" sz="3600" b="1" i="0" u="none" strike="noStrike" kern="1200" cap="none" spc="0" normalizeH="0" baseline="0" noProof="0" dirty="0" smtClean="0">
              <a:ln>
                <a:noFill/>
              </a:ln>
              <a:solidFill>
                <a:srgbClr val="FF0000"/>
              </a:solidFill>
              <a:effectLst/>
              <a:uLnTx/>
              <a:uFillTx/>
              <a:latin typeface="华文楷体" pitchFamily="2" charset="-122"/>
              <a:ea typeface="华文楷体" pitchFamily="2" charset="-122"/>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ltLang="zh-CN" sz="2400" dirty="0" smtClean="0"/>
              <a:t>         </a:t>
            </a:r>
            <a:r>
              <a:rPr lang="zh-CN" altLang="en-US" sz="2400" dirty="0" smtClean="0"/>
              <a:t>十四亿人民自觉地在家隔离，勤洗手、戴口罩、不聚会、常通风已经成为我们的日常生活内容，以后将成为我们的生活习惯。</a:t>
            </a:r>
            <a:endParaRPr kumimoji="0" lang="en-US" altLang="zh-CN" sz="2400" b="0" i="0" u="none" strike="noStrike" kern="1200" cap="none" spc="0" normalizeH="0" baseline="0" noProof="0" dirty="0" smtClean="0">
              <a:ln>
                <a:noFill/>
              </a:ln>
              <a:solidFill>
                <a:schemeClr val="tx1"/>
              </a:solidFill>
              <a:effectLst/>
              <a:uLnTx/>
              <a:uFillTx/>
              <a:latin typeface="+mn-lt"/>
              <a:ea typeface="+mn-ea"/>
              <a:cs typeface="+mn-cs"/>
            </a:endParaRPr>
          </a:p>
          <a:p>
            <a:pPr lvl="0" algn="just">
              <a:lnSpc>
                <a:spcPct val="90000"/>
              </a:lnSpc>
              <a:spcBef>
                <a:spcPts val="1000"/>
              </a:spcBef>
            </a:pPr>
            <a:r>
              <a:rPr lang="zh-CN" altLang="en-US" sz="2400" dirty="0" smtClean="0"/>
              <a:t>         三万多人的医务人员及解放军紧急赶赴武汉，冒着自己被病毒感染的危险，对病毒感染的患者实施救治；</a:t>
            </a:r>
            <a:endParaRPr lang="en-US" altLang="zh-CN" sz="2400" dirty="0" smtClean="0"/>
          </a:p>
          <a:p>
            <a:pPr lvl="0" algn="just">
              <a:lnSpc>
                <a:spcPct val="90000"/>
              </a:lnSpc>
              <a:spcBef>
                <a:spcPts val="1000"/>
              </a:spcBef>
            </a:pPr>
            <a:r>
              <a:rPr lang="en-US" altLang="zh-CN" sz="2400" dirty="0"/>
              <a:t> </a:t>
            </a:r>
            <a:r>
              <a:rPr lang="en-US" altLang="zh-CN" sz="2400" dirty="0" smtClean="0"/>
              <a:t>        </a:t>
            </a:r>
            <a:r>
              <a:rPr lang="zh-CN" altLang="en-US" sz="2400" dirty="0" smtClean="0"/>
              <a:t>科技人员开展重点攻关研制疫苗；</a:t>
            </a:r>
            <a:endParaRPr lang="en-US" altLang="zh-CN" sz="2400" dirty="0" smtClean="0"/>
          </a:p>
          <a:p>
            <a:pPr lvl="0" algn="just">
              <a:lnSpc>
                <a:spcPct val="90000"/>
              </a:lnSpc>
              <a:spcBef>
                <a:spcPts val="1000"/>
              </a:spcBef>
            </a:pPr>
            <a:r>
              <a:rPr lang="en-US" altLang="zh-CN" sz="2400" dirty="0"/>
              <a:t> </a:t>
            </a:r>
            <a:r>
              <a:rPr lang="en-US" altLang="zh-CN" sz="2400" dirty="0" smtClean="0"/>
              <a:t>        </a:t>
            </a:r>
            <a:r>
              <a:rPr lang="zh-CN" altLang="en-US" sz="2400" dirty="0" smtClean="0"/>
              <a:t>让</a:t>
            </a:r>
            <a:r>
              <a:rPr lang="zh-CN" altLang="en-US" sz="2400" dirty="0"/>
              <a:t>世界惊</a:t>
            </a:r>
            <a:r>
              <a:rPr lang="zh-CN" altLang="en-US" sz="2400" dirty="0" smtClean="0"/>
              <a:t>艳的火神山、雷神山几万名建筑工人夜以继日的神速建设；</a:t>
            </a:r>
            <a:endParaRPr lang="en-US" altLang="zh-CN" sz="2400" dirty="0" smtClean="0"/>
          </a:p>
          <a:p>
            <a:pPr lvl="0" algn="just">
              <a:lnSpc>
                <a:spcPct val="90000"/>
              </a:lnSpc>
              <a:spcBef>
                <a:spcPts val="1000"/>
              </a:spcBef>
            </a:pPr>
            <a:r>
              <a:rPr lang="zh-CN" altLang="en-US" sz="2400" dirty="0" smtClean="0"/>
              <a:t>         的士司机、快递小哥、小店老板、社区工作人员无一不是在各自的岗位上默默的奉献。</a:t>
            </a:r>
            <a:endParaRPr lang="en-US" altLang="zh-CN" sz="2400" dirty="0" smtClean="0"/>
          </a:p>
          <a:p>
            <a:pPr lvl="0" algn="just">
              <a:lnSpc>
                <a:spcPct val="90000"/>
              </a:lnSpc>
              <a:spcBef>
                <a:spcPts val="1000"/>
              </a:spcBef>
            </a:pPr>
            <a:r>
              <a:rPr lang="en-US" altLang="zh-CN" sz="2400" dirty="0"/>
              <a:t> </a:t>
            </a:r>
            <a:r>
              <a:rPr lang="en-US" altLang="zh-CN" sz="2400" dirty="0" smtClean="0"/>
              <a:t>        </a:t>
            </a:r>
            <a:r>
              <a:rPr lang="zh-CN" altLang="en-US" sz="2400" dirty="0" smtClean="0"/>
              <a:t>充分体现了全民参与的人民战争是我们中华民族战胜一切艰难险阻的致胜法宝。</a:t>
            </a:r>
            <a:r>
              <a:rPr kumimoji="0" lang="en-US" altLang="zh-CN" sz="2400" b="0" i="0" u="none" strike="noStrike" kern="1200" cap="none" spc="0" normalizeH="0" baseline="0" noProof="0" dirty="0" smtClean="0">
                <a:ln>
                  <a:noFill/>
                </a:ln>
                <a:solidFill>
                  <a:schemeClr val="tx1"/>
                </a:solidFill>
                <a:effectLst/>
                <a:uLnTx/>
                <a:uFillTx/>
                <a:latin typeface="+mn-lt"/>
                <a:ea typeface="+mn-ea"/>
                <a:cs typeface="+mn-cs"/>
              </a:rPr>
              <a:t>     </a:t>
            </a:r>
            <a:endParaRPr kumimoji="0" lang="zh-CN" altLang="en-US" sz="24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353518118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3434" cy="6858000"/>
          </a:xfrm>
          <a:prstGeom prst="rect">
            <a:avLst/>
          </a:prstGeom>
        </p:spPr>
      </p:pic>
      <p:sp>
        <p:nvSpPr>
          <p:cNvPr id="8" name="标题 1"/>
          <p:cNvSpPr txBox="1">
            <a:spLocks/>
          </p:cNvSpPr>
          <p:nvPr/>
        </p:nvSpPr>
        <p:spPr>
          <a:xfrm>
            <a:off x="784957" y="1711234"/>
            <a:ext cx="10997739" cy="2739694"/>
          </a:xfrm>
          <a:prstGeom prst="rect">
            <a:avLst/>
          </a:prstGeom>
        </p:spPr>
        <p:txBody>
          <a:bodyPr vert="horz" lIns="91440" tIns="45720" rIns="91440" bIns="45720" rtlCol="0" anchor="b">
            <a:normAutofit/>
          </a:bodyPr>
          <a:lstStyle/>
          <a:p>
            <a:pPr lvl="0" algn="ctr">
              <a:lnSpc>
                <a:spcPct val="90000"/>
              </a:lnSpc>
              <a:spcBef>
                <a:spcPct val="0"/>
              </a:spcBef>
              <a:defRPr/>
            </a:pPr>
            <a:r>
              <a:rPr lang="zh-CN" altLang="en-US" sz="6000" b="1">
                <a:solidFill>
                  <a:srgbClr val="FF0000"/>
                </a:solidFill>
                <a:effectLst>
                  <a:outerShdw blurRad="38100" dist="38100" dir="2700000" algn="tl">
                    <a:srgbClr val="C0C0C0"/>
                  </a:outerShdw>
                </a:effectLst>
                <a:latin typeface="+mj-lt"/>
                <a:ea typeface="+mj-ea"/>
                <a:cs typeface="+mj-cs"/>
              </a:rPr>
              <a:t>偏见</a:t>
            </a:r>
            <a:r>
              <a:rPr lang="zh-CN" altLang="en-US" sz="6000" b="1">
                <a:effectLst>
                  <a:outerShdw blurRad="38100" dist="38100" dir="2700000" algn="tl">
                    <a:srgbClr val="C0C0C0"/>
                  </a:outerShdw>
                </a:effectLst>
                <a:latin typeface="+mj-lt"/>
                <a:ea typeface="+mj-ea"/>
                <a:cs typeface="+mj-cs"/>
              </a:rPr>
              <a:t>比</a:t>
            </a:r>
            <a:r>
              <a:rPr lang="zh-CN" altLang="en-US" sz="6000" b="1">
                <a:solidFill>
                  <a:srgbClr val="FF0000"/>
                </a:solidFill>
                <a:effectLst>
                  <a:outerShdw blurRad="38100" dist="38100" dir="2700000" algn="tl">
                    <a:srgbClr val="C0C0C0"/>
                  </a:outerShdw>
                </a:effectLst>
                <a:latin typeface="+mj-lt"/>
                <a:ea typeface="+mj-ea"/>
                <a:cs typeface="+mj-cs"/>
              </a:rPr>
              <a:t>无知</a:t>
            </a:r>
            <a:r>
              <a:rPr lang="zh-CN" altLang="en-US" sz="6000" b="1">
                <a:effectLst>
                  <a:outerShdw blurRad="38100" dist="38100" dir="2700000" algn="tl">
                    <a:srgbClr val="C0C0C0"/>
                  </a:outerShdw>
                </a:effectLst>
                <a:latin typeface="+mj-lt"/>
                <a:ea typeface="+mj-ea"/>
                <a:cs typeface="+mj-cs"/>
              </a:rPr>
              <a:t>距离</a:t>
            </a:r>
            <a:r>
              <a:rPr lang="zh-CN" altLang="en-US" sz="6000" b="1">
                <a:solidFill>
                  <a:srgbClr val="FF0000"/>
                </a:solidFill>
                <a:effectLst>
                  <a:outerShdw blurRad="38100" dist="38100" dir="2700000" algn="tl">
                    <a:srgbClr val="C0C0C0"/>
                  </a:outerShdw>
                </a:effectLst>
                <a:latin typeface="+mj-lt"/>
                <a:ea typeface="+mj-ea"/>
                <a:cs typeface="+mj-cs"/>
              </a:rPr>
              <a:t>真理</a:t>
            </a:r>
            <a:r>
              <a:rPr lang="zh-CN" altLang="en-US" sz="6000" b="1">
                <a:effectLst>
                  <a:outerShdw blurRad="38100" dist="38100" dir="2700000" algn="tl">
                    <a:srgbClr val="C0C0C0"/>
                  </a:outerShdw>
                </a:effectLst>
                <a:latin typeface="+mj-lt"/>
                <a:ea typeface="+mj-ea"/>
                <a:cs typeface="+mj-cs"/>
              </a:rPr>
              <a:t>更远！</a:t>
            </a:r>
            <a:r>
              <a:rPr kumimoji="0" lang="en-US" altLang="zh-CN" sz="6000" b="0" i="0" u="none" strike="noStrike" kern="1200" cap="none" spc="0" normalizeH="0" baseline="0" noProof="0" smtClean="0">
                <a:ln>
                  <a:noFill/>
                </a:ln>
                <a:solidFill>
                  <a:srgbClr val="FF0000"/>
                </a:solidFill>
                <a:effectLst/>
                <a:uLnTx/>
                <a:uFillTx/>
                <a:latin typeface="华文隶书" panose="02010800040101010101" pitchFamily="2" charset="-122"/>
                <a:ea typeface="华文隶书" panose="02010800040101010101" pitchFamily="2" charset="-122"/>
                <a:cs typeface="Meiryo UI" panose="020B0604030504040204" pitchFamily="34" charset="-128"/>
              </a:rPr>
              <a:t>        </a:t>
            </a:r>
            <a:r>
              <a:rPr kumimoji="0" lang="en-US" altLang="zh-CN" sz="6000" b="0" i="0" u="none" strike="noStrike" kern="1200" cap="none" spc="0" normalizeH="0" baseline="0" noProof="0" dirty="0" smtClean="0">
                <a:ln>
                  <a:noFill/>
                </a:ln>
                <a:solidFill>
                  <a:srgbClr val="FF0000"/>
                </a:solidFill>
                <a:effectLst/>
                <a:uLnTx/>
                <a:uFillTx/>
                <a:latin typeface="华文隶书" panose="02010800040101010101" pitchFamily="2" charset="-122"/>
                <a:ea typeface="华文隶书" panose="02010800040101010101" pitchFamily="2" charset="-122"/>
                <a:cs typeface="Meiryo UI" panose="020B0604030504040204" pitchFamily="34" charset="-128"/>
              </a:rPr>
              <a:t/>
            </a:r>
            <a:br>
              <a:rPr kumimoji="0" lang="en-US" altLang="zh-CN" sz="6000" b="0" i="0" u="none" strike="noStrike" kern="1200" cap="none" spc="0" normalizeH="0" baseline="0" noProof="0" dirty="0" smtClean="0">
                <a:ln>
                  <a:noFill/>
                </a:ln>
                <a:solidFill>
                  <a:srgbClr val="FF0000"/>
                </a:solidFill>
                <a:effectLst/>
                <a:uLnTx/>
                <a:uFillTx/>
                <a:latin typeface="华文隶书" panose="02010800040101010101" pitchFamily="2" charset="-122"/>
                <a:ea typeface="华文隶书" panose="02010800040101010101" pitchFamily="2" charset="-122"/>
                <a:cs typeface="Meiryo UI" panose="020B0604030504040204" pitchFamily="34" charset="-128"/>
              </a:rPr>
            </a:br>
            <a:endParaRPr kumimoji="0" lang="zh-CN" altLang="en-US" sz="6000" b="0" i="0" u="none" strike="noStrike" kern="1200" cap="none" spc="0" normalizeH="0" baseline="0" noProof="0" dirty="0">
              <a:ln>
                <a:noFill/>
              </a:ln>
              <a:solidFill>
                <a:srgbClr val="FF0000"/>
              </a:solidFill>
              <a:effectLst/>
              <a:uLnTx/>
              <a:uFillTx/>
              <a:latin typeface="华文隶书" panose="02010800040101010101" pitchFamily="2" charset="-122"/>
              <a:ea typeface="华文隶书" panose="02010800040101010101" pitchFamily="2" charset="-122"/>
              <a:cs typeface="Meiryo UI" panose="020B0604030504040204" pitchFamily="34" charset="-128"/>
            </a:endParaRPr>
          </a:p>
        </p:txBody>
      </p:sp>
    </p:spTree>
    <p:extLst>
      <p:ext uri="{BB962C8B-B14F-4D97-AF65-F5344CB8AC3E}">
        <p14:creationId xmlns:p14="http://schemas.microsoft.com/office/powerpoint/2010/main" val="330041833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3434" cy="6858000"/>
          </a:xfrm>
          <a:prstGeom prst="rect">
            <a:avLst/>
          </a:prstGeom>
        </p:spPr>
      </p:pic>
      <p:sp>
        <p:nvSpPr>
          <p:cNvPr id="4" name="内容占位符 2"/>
          <p:cNvSpPr txBox="1">
            <a:spLocks/>
          </p:cNvSpPr>
          <p:nvPr/>
        </p:nvSpPr>
        <p:spPr>
          <a:xfrm>
            <a:off x="847921" y="824248"/>
            <a:ext cx="10549881" cy="5483590"/>
          </a:xfrm>
          <a:prstGeom prst="rect">
            <a:avLst/>
          </a:prstGeom>
        </p:spPr>
        <p:txBody>
          <a:bodyPr vert="horz" lIns="91440" tIns="45720" rIns="91440" bIns="45720" rtlCol="0">
            <a:normAutofit/>
          </a:bodyPr>
          <a:lstStyle/>
          <a:p>
            <a:pPr lvl="0" algn="just">
              <a:lnSpc>
                <a:spcPct val="90000"/>
              </a:lnSpc>
              <a:spcBef>
                <a:spcPts val="1000"/>
              </a:spcBef>
            </a:pPr>
            <a:r>
              <a:rPr lang="zh-CN" altLang="en-US" sz="2400" dirty="0" smtClean="0"/>
              <a:t>             </a:t>
            </a:r>
            <a:r>
              <a:rPr lang="zh-CN" altLang="en-US" sz="3600" dirty="0" smtClean="0"/>
              <a:t>体会三</a:t>
            </a:r>
            <a:r>
              <a:rPr kumimoji="0" lang="zh-CN" altLang="en-US" sz="3600" b="0" i="0" u="none" strike="noStrike" kern="1200" cap="none" spc="0" normalizeH="0" baseline="0" noProof="0" dirty="0" smtClean="0">
                <a:ln>
                  <a:noFill/>
                </a:ln>
                <a:solidFill>
                  <a:schemeClr val="tx1"/>
                </a:solidFill>
                <a:effectLst/>
                <a:uLnTx/>
                <a:uFillTx/>
              </a:rPr>
              <a:t>：</a:t>
            </a:r>
            <a:endParaRPr kumimoji="0" lang="en-US" altLang="zh-CN" sz="3600" b="0" i="0" u="none" strike="noStrike" kern="1200" cap="none" spc="0" normalizeH="0" baseline="0" noProof="0" dirty="0" smtClean="0">
              <a:ln>
                <a:noFill/>
              </a:ln>
              <a:solidFill>
                <a:schemeClr val="tx1"/>
              </a:solidFill>
              <a:effectLst/>
              <a:uLnTx/>
              <a:uFillTx/>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zh-CN" altLang="en-US" sz="3600" b="1" i="0" u="none" strike="noStrike" kern="1200" cap="none" spc="0" normalizeH="0" baseline="0" noProof="0" smtClean="0">
                <a:ln>
                  <a:noFill/>
                </a:ln>
                <a:solidFill>
                  <a:srgbClr val="FF0000"/>
                </a:solidFill>
                <a:effectLst/>
                <a:uLnTx/>
                <a:uFillTx/>
                <a:latin typeface="华文楷体" pitchFamily="2" charset="-122"/>
                <a:ea typeface="华文楷体" pitchFamily="2" charset="-122"/>
              </a:rPr>
              <a:t>    威</a:t>
            </a:r>
            <a:r>
              <a:rPr kumimoji="0" lang="zh-CN" altLang="en-US" sz="3600" b="1" i="0" u="none" strike="noStrike" kern="1200" cap="none" spc="0" normalizeH="0" baseline="0" noProof="0" dirty="0" smtClean="0">
                <a:ln>
                  <a:noFill/>
                </a:ln>
                <a:solidFill>
                  <a:srgbClr val="FF0000"/>
                </a:solidFill>
                <a:effectLst/>
                <a:uLnTx/>
                <a:uFillTx/>
                <a:latin typeface="华文楷体" pitchFamily="2" charset="-122"/>
                <a:ea typeface="华文楷体" pitchFamily="2" charset="-122"/>
              </a:rPr>
              <a:t>胁我们生命健康安全的居然是一个我们看不到、摸不着、感觉不到的病毒，而且我们将长期与病毒并存。</a:t>
            </a:r>
            <a:endParaRPr kumimoji="0" lang="en-US" altLang="zh-CN" sz="3600" b="1" i="0" u="none" strike="noStrike" kern="1200" cap="none" spc="0" normalizeH="0" baseline="0" noProof="0" dirty="0" smtClean="0">
              <a:ln>
                <a:noFill/>
              </a:ln>
              <a:solidFill>
                <a:srgbClr val="FF0000"/>
              </a:solidFill>
              <a:effectLst/>
              <a:uLnTx/>
              <a:uFillTx/>
              <a:latin typeface="华文楷体" pitchFamily="2" charset="-122"/>
              <a:ea typeface="华文楷体" pitchFamily="2" charset="-122"/>
            </a:endParaRPr>
          </a:p>
          <a:p>
            <a:pPr lvl="0" algn="just">
              <a:lnSpc>
                <a:spcPct val="90000"/>
              </a:lnSpc>
              <a:spcBef>
                <a:spcPts val="1000"/>
              </a:spcBef>
              <a:defRPr/>
            </a:pPr>
            <a:r>
              <a:rPr lang="zh-CN" altLang="en-US" sz="2400" dirty="0" smtClean="0"/>
              <a:t>         小小的病毒居然让高速运转的中国经济按下了暂停键，文旅、交通运输行业应该是这次疫情中直接经济损失最大的。</a:t>
            </a:r>
            <a:endParaRPr lang="en-US" altLang="zh-CN" sz="2400" dirty="0" smtClean="0"/>
          </a:p>
          <a:p>
            <a:pPr lvl="0" algn="just">
              <a:lnSpc>
                <a:spcPct val="90000"/>
              </a:lnSpc>
              <a:spcBef>
                <a:spcPts val="1000"/>
              </a:spcBef>
              <a:defRPr/>
            </a:pPr>
            <a:r>
              <a:rPr lang="en-US" altLang="zh-CN" sz="2400" dirty="0"/>
              <a:t> </a:t>
            </a:r>
            <a:r>
              <a:rPr lang="en-US" altLang="zh-CN" sz="2400" dirty="0" smtClean="0"/>
              <a:t>        </a:t>
            </a:r>
            <a:r>
              <a:rPr lang="zh-CN" altLang="en-US" sz="2400" dirty="0" smtClean="0"/>
              <a:t>到目前为止，人类还没有特效药可以将小小的病毒杀死；</a:t>
            </a:r>
            <a:endParaRPr lang="en-US" altLang="zh-CN" sz="2400" dirty="0" smtClean="0"/>
          </a:p>
          <a:p>
            <a:pPr lvl="0" algn="just">
              <a:lnSpc>
                <a:spcPct val="90000"/>
              </a:lnSpc>
              <a:spcBef>
                <a:spcPts val="1000"/>
              </a:spcBef>
              <a:defRPr/>
            </a:pPr>
            <a:r>
              <a:rPr lang="en-US" altLang="zh-CN" sz="2400" dirty="0"/>
              <a:t> </a:t>
            </a:r>
            <a:r>
              <a:rPr lang="en-US" altLang="zh-CN" sz="2400" dirty="0" smtClean="0"/>
              <a:t>        </a:t>
            </a:r>
            <a:r>
              <a:rPr lang="zh-CN" altLang="en-US" sz="2400" dirty="0" smtClean="0"/>
              <a:t>人类将在未来很长时间与病毒长期共存，</a:t>
            </a:r>
            <a:r>
              <a:rPr lang="zh-CN" altLang="en-US" sz="2400" dirty="0" smtClean="0">
                <a:solidFill>
                  <a:srgbClr val="FF0000"/>
                </a:solidFill>
              </a:rPr>
              <a:t>持久战</a:t>
            </a:r>
            <a:r>
              <a:rPr lang="zh-CN" altLang="en-US" sz="2400" dirty="0" smtClean="0"/>
              <a:t>将是常态；</a:t>
            </a:r>
            <a:endParaRPr lang="en-US" altLang="zh-CN" sz="2400" dirty="0" smtClean="0"/>
          </a:p>
          <a:p>
            <a:pPr lvl="0" algn="just">
              <a:lnSpc>
                <a:spcPct val="90000"/>
              </a:lnSpc>
              <a:spcBef>
                <a:spcPts val="1000"/>
              </a:spcBef>
              <a:defRPr/>
            </a:pPr>
            <a:r>
              <a:rPr lang="en-US" altLang="zh-CN" sz="2400" dirty="0"/>
              <a:t> </a:t>
            </a:r>
            <a:r>
              <a:rPr lang="en-US" altLang="zh-CN" sz="2400" dirty="0" smtClean="0"/>
              <a:t>        </a:t>
            </a:r>
            <a:r>
              <a:rPr lang="zh-CN" altLang="en-US" sz="2400" dirty="0" smtClean="0"/>
              <a:t>凝聚着中华传统智慧的中医药在抗击疫情战役中发挥了非常重要的作用；有效地控制了轻症转重症、重症转危重症以及危重症死亡率。</a:t>
            </a:r>
            <a:r>
              <a:rPr lang="zh-CN" altLang="en-US" sz="2400" dirty="0" smtClean="0">
                <a:solidFill>
                  <a:srgbClr val="FF0000"/>
                </a:solidFill>
              </a:rPr>
              <a:t>文化自信</a:t>
            </a:r>
            <a:r>
              <a:rPr lang="zh-CN" altLang="en-US" sz="2400" dirty="0" smtClean="0"/>
              <a:t>将进一步被唤醒。</a:t>
            </a:r>
            <a:r>
              <a:rPr lang="en-US" altLang="zh-CN" sz="2400" dirty="0" smtClean="0"/>
              <a:t>    </a:t>
            </a:r>
          </a:p>
          <a:p>
            <a:pPr lvl="0" algn="just">
              <a:lnSpc>
                <a:spcPct val="90000"/>
              </a:lnSpc>
              <a:spcBef>
                <a:spcPts val="1000"/>
              </a:spcBef>
              <a:defRPr/>
            </a:pPr>
            <a:r>
              <a:rPr kumimoji="0" lang="en-US" altLang="zh-CN" sz="2400" b="0" i="0" u="none" strike="noStrike" kern="1200" cap="none" spc="0" normalizeH="0" baseline="0" noProof="0" dirty="0">
                <a:ln>
                  <a:noFill/>
                </a:ln>
                <a:solidFill>
                  <a:schemeClr val="tx1"/>
                </a:solidFill>
                <a:effectLst/>
                <a:uLnTx/>
                <a:uFillTx/>
                <a:latin typeface="+mn-lt"/>
                <a:ea typeface="+mn-ea"/>
                <a:cs typeface="+mn-cs"/>
              </a:rPr>
              <a:t> </a:t>
            </a:r>
            <a:r>
              <a:rPr kumimoji="0" lang="en-US" altLang="zh-CN" sz="2400" b="0" i="0" u="none" strike="noStrike" kern="1200" cap="none" spc="0" normalizeH="0" baseline="0" noProof="0" dirty="0" smtClean="0">
                <a:ln>
                  <a:noFill/>
                </a:ln>
                <a:solidFill>
                  <a:schemeClr val="tx1"/>
                </a:solidFill>
                <a:effectLst/>
                <a:uLnTx/>
                <a:uFillTx/>
                <a:latin typeface="+mn-lt"/>
                <a:ea typeface="+mn-ea"/>
                <a:cs typeface="+mn-cs"/>
              </a:rPr>
              <a:t>             </a:t>
            </a:r>
            <a:endParaRPr kumimoji="0" lang="zh-CN" altLang="en-US" sz="24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293769500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3434" cy="6858000"/>
          </a:xfrm>
          <a:prstGeom prst="rect">
            <a:avLst/>
          </a:prstGeom>
        </p:spPr>
      </p:pic>
      <p:sp>
        <p:nvSpPr>
          <p:cNvPr id="4" name="内容占位符 2"/>
          <p:cNvSpPr txBox="1">
            <a:spLocks/>
          </p:cNvSpPr>
          <p:nvPr/>
        </p:nvSpPr>
        <p:spPr>
          <a:xfrm>
            <a:off x="847922" y="1140352"/>
            <a:ext cx="10497590" cy="5231880"/>
          </a:xfrm>
          <a:prstGeom prst="rect">
            <a:avLst/>
          </a:prstGeom>
        </p:spPr>
        <p:txBody>
          <a:bodyPr vert="horz" lIns="91440" tIns="45720" rIns="91440" bIns="45720" rtlCol="0">
            <a:normAutofit/>
          </a:bodyPr>
          <a:lstStyle/>
          <a:p>
            <a:pPr lvl="0" algn="just">
              <a:lnSpc>
                <a:spcPct val="90000"/>
              </a:lnSpc>
              <a:spcBef>
                <a:spcPts val="1000"/>
              </a:spcBef>
            </a:pPr>
            <a:r>
              <a:rPr lang="zh-CN" altLang="en-US" sz="2400" dirty="0" smtClean="0"/>
              <a:t>             </a:t>
            </a:r>
            <a:r>
              <a:rPr lang="zh-CN" altLang="en-US" sz="3600" dirty="0" smtClean="0"/>
              <a:t>体会四</a:t>
            </a:r>
            <a:r>
              <a:rPr kumimoji="0" lang="zh-CN" altLang="en-US" sz="3600" b="0" i="0" u="none" strike="noStrike" kern="1200" cap="none" spc="0" normalizeH="0" baseline="0" noProof="0" dirty="0" smtClean="0">
                <a:ln>
                  <a:noFill/>
                </a:ln>
                <a:solidFill>
                  <a:schemeClr val="tx1"/>
                </a:solidFill>
                <a:effectLst/>
                <a:uLnTx/>
                <a:uFillTx/>
              </a:rPr>
              <a:t>：</a:t>
            </a:r>
            <a:endParaRPr kumimoji="0" lang="en-US" altLang="zh-CN" sz="3600" b="0" i="0" u="none" strike="noStrike" kern="1200" cap="none" spc="0" normalizeH="0" baseline="0" noProof="0" dirty="0" smtClean="0">
              <a:ln>
                <a:noFill/>
              </a:ln>
              <a:solidFill>
                <a:schemeClr val="tx1"/>
              </a:solidFill>
              <a:effectLst/>
              <a:uLnTx/>
              <a:uFillTx/>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zh-CN" altLang="en-US" sz="3600" b="1" i="0" u="none" strike="noStrike" kern="1200" cap="none" spc="0" normalizeH="0" baseline="0" noProof="0" dirty="0" smtClean="0">
                <a:ln>
                  <a:noFill/>
                </a:ln>
                <a:solidFill>
                  <a:srgbClr val="FF0000"/>
                </a:solidFill>
                <a:effectLst/>
                <a:uLnTx/>
                <a:uFillTx/>
                <a:latin typeface="华文楷体" pitchFamily="2" charset="-122"/>
                <a:ea typeface="华文楷体" pitchFamily="2" charset="-122"/>
              </a:rPr>
              <a:t>        人们对健康和安全有了新的认识。</a:t>
            </a:r>
            <a:endParaRPr kumimoji="0" lang="en-US" altLang="zh-CN" sz="3600" b="1" i="0" u="none" strike="noStrike" kern="1200" cap="none" spc="0" normalizeH="0" baseline="0" noProof="0" dirty="0" smtClean="0">
              <a:ln>
                <a:noFill/>
              </a:ln>
              <a:solidFill>
                <a:srgbClr val="FF0000"/>
              </a:solidFill>
              <a:effectLst/>
              <a:uLnTx/>
              <a:uFillTx/>
              <a:latin typeface="华文楷体" pitchFamily="2" charset="-122"/>
              <a:ea typeface="华文楷体" pitchFamily="2" charset="-122"/>
            </a:endParaRPr>
          </a:p>
          <a:p>
            <a:pPr lvl="0" algn="just">
              <a:lnSpc>
                <a:spcPct val="90000"/>
              </a:lnSpc>
              <a:spcBef>
                <a:spcPts val="1000"/>
              </a:spcBef>
              <a:defRPr/>
            </a:pPr>
            <a:r>
              <a:rPr lang="zh-CN" altLang="en-US" sz="2400" dirty="0" smtClean="0"/>
              <a:t>         人类拥有的高科技仍然抵挡不住一个小小的病毒对人类的健康和安全的侵害；</a:t>
            </a:r>
            <a:endParaRPr lang="en-US" altLang="zh-CN" sz="2400" dirty="0" smtClean="0"/>
          </a:p>
          <a:p>
            <a:pPr lvl="0" algn="just">
              <a:lnSpc>
                <a:spcPct val="90000"/>
              </a:lnSpc>
              <a:spcBef>
                <a:spcPts val="1000"/>
              </a:spcBef>
              <a:defRPr/>
            </a:pPr>
            <a:r>
              <a:rPr lang="en-US" altLang="zh-CN" sz="2400" dirty="0"/>
              <a:t> </a:t>
            </a:r>
            <a:r>
              <a:rPr lang="en-US" altLang="zh-CN" sz="2400" dirty="0" smtClean="0"/>
              <a:t>        </a:t>
            </a:r>
            <a:r>
              <a:rPr lang="zh-CN" altLang="en-US" sz="2400" dirty="0" smtClean="0"/>
              <a:t>经济的高速发展、各种药物和医疗设备的发明和使用与原始方法对比，到底优劣如何？</a:t>
            </a:r>
            <a:endParaRPr lang="en-US" altLang="zh-CN" sz="2400" dirty="0" smtClean="0"/>
          </a:p>
          <a:p>
            <a:pPr lvl="0" algn="just">
              <a:lnSpc>
                <a:spcPct val="90000"/>
              </a:lnSpc>
              <a:spcBef>
                <a:spcPts val="1000"/>
              </a:spcBef>
              <a:defRPr/>
            </a:pPr>
            <a:r>
              <a:rPr lang="zh-CN" altLang="en-US" sz="2400" dirty="0" smtClean="0"/>
              <a:t>         金钱、职务和职称、专业的技术换不来健康和安全；而洗手、禁足、分散、戴口罩、开窗通风这些原始的办法却收到了意想不到的效果。</a:t>
            </a:r>
            <a:endParaRPr lang="en-US" altLang="zh-CN" sz="2400" dirty="0" smtClean="0"/>
          </a:p>
          <a:p>
            <a:pPr lvl="0" algn="just">
              <a:lnSpc>
                <a:spcPct val="90000"/>
              </a:lnSpc>
              <a:spcBef>
                <a:spcPts val="1000"/>
              </a:spcBef>
              <a:defRPr/>
            </a:pPr>
            <a:r>
              <a:rPr lang="en-US" altLang="zh-CN" sz="2400" dirty="0" smtClean="0"/>
              <a:t>         </a:t>
            </a:r>
            <a:r>
              <a:rPr lang="zh-CN" altLang="en-US" sz="2400" dirty="0" smtClean="0"/>
              <a:t>人类未来长时间与病毒长期共存时，我们该怎么办？</a:t>
            </a:r>
            <a:endParaRPr lang="en-US" altLang="zh-CN" sz="2400" dirty="0" smtClean="0"/>
          </a:p>
          <a:p>
            <a:pPr lvl="0" algn="just">
              <a:lnSpc>
                <a:spcPct val="90000"/>
              </a:lnSpc>
              <a:spcBef>
                <a:spcPts val="1000"/>
              </a:spcBef>
              <a:defRPr/>
            </a:pPr>
            <a:r>
              <a:rPr lang="en-US" altLang="zh-CN" sz="2400" dirty="0"/>
              <a:t> </a:t>
            </a:r>
            <a:r>
              <a:rPr lang="en-US" altLang="zh-CN" sz="2400" dirty="0" smtClean="0"/>
              <a:t>        </a:t>
            </a:r>
            <a:r>
              <a:rPr lang="zh-CN" altLang="en-US" sz="2400" dirty="0" smtClean="0"/>
              <a:t>人类的健康和安全到底是为谁做？怎样做？</a:t>
            </a:r>
            <a:r>
              <a:rPr lang="en-US" altLang="zh-CN" sz="2400" dirty="0" smtClean="0"/>
              <a:t>        </a:t>
            </a:r>
          </a:p>
          <a:p>
            <a:pPr lvl="0" algn="just">
              <a:lnSpc>
                <a:spcPct val="90000"/>
              </a:lnSpc>
              <a:spcBef>
                <a:spcPts val="1000"/>
              </a:spcBef>
              <a:defRPr/>
            </a:pPr>
            <a:r>
              <a:rPr kumimoji="0" lang="en-US" altLang="zh-CN" sz="2400" b="0" i="0" u="none" strike="noStrike" kern="1200" cap="none" spc="0" normalizeH="0" baseline="0" noProof="0" dirty="0">
                <a:ln>
                  <a:noFill/>
                </a:ln>
                <a:solidFill>
                  <a:schemeClr val="tx1"/>
                </a:solidFill>
                <a:effectLst/>
                <a:uLnTx/>
                <a:uFillTx/>
                <a:latin typeface="+mn-lt"/>
                <a:ea typeface="+mn-ea"/>
                <a:cs typeface="+mn-cs"/>
              </a:rPr>
              <a:t> </a:t>
            </a:r>
            <a:r>
              <a:rPr kumimoji="0" lang="en-US" altLang="zh-CN" sz="2400" b="0" i="0" u="none" strike="noStrike" kern="1200" cap="none" spc="0" normalizeH="0" baseline="0" noProof="0" dirty="0" smtClean="0">
                <a:ln>
                  <a:noFill/>
                </a:ln>
                <a:solidFill>
                  <a:schemeClr val="tx1"/>
                </a:solidFill>
                <a:effectLst/>
                <a:uLnTx/>
                <a:uFillTx/>
                <a:latin typeface="+mn-lt"/>
                <a:ea typeface="+mn-ea"/>
                <a:cs typeface="+mn-cs"/>
              </a:rPr>
              <a:t>             </a:t>
            </a:r>
            <a:endParaRPr kumimoji="0" lang="zh-CN" altLang="en-US" sz="24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65659035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3434" cy="6858000"/>
          </a:xfrm>
          <a:prstGeom prst="rect">
            <a:avLst/>
          </a:prstGeom>
        </p:spPr>
      </p:pic>
      <p:sp>
        <p:nvSpPr>
          <p:cNvPr id="3" name="标题 1"/>
          <p:cNvSpPr txBox="1">
            <a:spLocks/>
          </p:cNvSpPr>
          <p:nvPr/>
        </p:nvSpPr>
        <p:spPr>
          <a:xfrm>
            <a:off x="1255688" y="2564477"/>
            <a:ext cx="9426633" cy="864523"/>
          </a:xfrm>
          <a:prstGeom prst="rect">
            <a:avLst/>
          </a:prstGeom>
        </p:spPr>
        <p:txBody>
          <a:bodyPr vert="horz" lIns="91440" tIns="45720" rIns="91440" bIns="45720" rtlCol="0" anchor="b">
            <a:norm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zh-CN" altLang="en-US" sz="4400" b="1" i="0" u="none" strike="noStrike" kern="1200" cap="none" spc="0" normalizeH="0" baseline="0" noProof="0" dirty="0" smtClean="0">
                <a:ln>
                  <a:noFill/>
                </a:ln>
                <a:solidFill>
                  <a:schemeClr val="tx1"/>
                </a:solidFill>
                <a:effectLst/>
                <a:uLnTx/>
                <a:uFillTx/>
                <a:latin typeface="+mj-lt"/>
                <a:ea typeface="+mj-ea"/>
                <a:cs typeface="+mj-cs"/>
              </a:rPr>
              <a:t>二、安全到底是为谁在做？</a:t>
            </a:r>
            <a:endParaRPr kumimoji="0" lang="zh-CN" altLang="en-US" sz="4400" b="1" i="0" u="none" strike="noStrike" kern="1200" cap="none" spc="0" normalizeH="0" baseline="0" noProof="0" dirty="0">
              <a:ln>
                <a:noFill/>
              </a:ln>
              <a:solidFill>
                <a:schemeClr val="tx1"/>
              </a:solidFill>
              <a:effectLst/>
              <a:uLnTx/>
              <a:uFillTx/>
              <a:latin typeface="+mj-lt"/>
              <a:ea typeface="+mj-ea"/>
              <a:cs typeface="+mj-cs"/>
            </a:endParaRPr>
          </a:p>
        </p:txBody>
      </p:sp>
    </p:spTree>
    <p:extLst>
      <p:ext uri="{BB962C8B-B14F-4D97-AF65-F5344CB8AC3E}">
        <p14:creationId xmlns:p14="http://schemas.microsoft.com/office/powerpoint/2010/main" val="205205391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3434" cy="6858000"/>
          </a:xfrm>
          <a:prstGeom prst="rect">
            <a:avLst/>
          </a:prstGeom>
        </p:spPr>
      </p:pic>
      <p:sp>
        <p:nvSpPr>
          <p:cNvPr id="3" name="标题 1"/>
          <p:cNvSpPr txBox="1">
            <a:spLocks/>
          </p:cNvSpPr>
          <p:nvPr/>
        </p:nvSpPr>
        <p:spPr>
          <a:xfrm>
            <a:off x="1147621" y="1230284"/>
            <a:ext cx="10265753" cy="3965170"/>
          </a:xfrm>
          <a:prstGeom prst="rect">
            <a:avLst/>
          </a:prstGeom>
        </p:spPr>
        <p:txBody>
          <a:bodyPr vert="horz" lIns="91440" tIns="45720" rIns="91440" bIns="45720" rtlCol="0" anchor="b">
            <a:normAutofit/>
          </a:bodyPr>
          <a:lstStyle/>
          <a:p>
            <a:pPr marL="0" marR="0" lvl="0" indent="0" algn="just" defTabSz="914400" rtl="0" eaLnBrk="1" fontAlgn="auto" latinLnBrk="0" hangingPunct="1">
              <a:lnSpc>
                <a:spcPct val="90000"/>
              </a:lnSpc>
              <a:spcBef>
                <a:spcPct val="0"/>
              </a:spcBef>
              <a:spcAft>
                <a:spcPts val="0"/>
              </a:spcAft>
              <a:buClrTx/>
              <a:buSzTx/>
              <a:buFontTx/>
              <a:buNone/>
              <a:tabLst/>
              <a:defRPr/>
            </a:pPr>
            <a:r>
              <a:rPr lang="zh-CN" altLang="en-US" sz="4400" b="1" dirty="0" smtClean="0">
                <a:latin typeface="+mj-lt"/>
                <a:ea typeface="+mj-ea"/>
                <a:cs typeface="+mj-cs"/>
              </a:rPr>
              <a:t>        </a:t>
            </a:r>
            <a:r>
              <a:rPr lang="zh-CN" altLang="en-US" sz="3600" b="1" dirty="0" smtClean="0">
                <a:latin typeface="+mj-lt"/>
                <a:ea typeface="+mj-ea"/>
                <a:cs typeface="+mj-cs"/>
              </a:rPr>
              <a:t>要回答“</a:t>
            </a:r>
            <a:r>
              <a:rPr kumimoji="0" lang="zh-CN" altLang="en-US" sz="3600" b="1" i="0" u="none" strike="noStrike" kern="1200" cap="none" spc="0" normalizeH="0" baseline="0" noProof="0" dirty="0" smtClean="0">
                <a:ln>
                  <a:noFill/>
                </a:ln>
                <a:solidFill>
                  <a:schemeClr val="tx1"/>
                </a:solidFill>
                <a:effectLst/>
                <a:uLnTx/>
                <a:uFillTx/>
                <a:latin typeface="+mj-lt"/>
                <a:ea typeface="+mj-ea"/>
                <a:cs typeface="+mj-cs"/>
              </a:rPr>
              <a:t>安全到底是为谁在做？”这个问题，我们先来回答以下三个问题。</a:t>
            </a:r>
            <a:endParaRPr kumimoji="0" lang="en-US" altLang="zh-CN" sz="3600" b="1" i="0" u="none" strike="noStrike" kern="1200" cap="none" spc="0" normalizeH="0" baseline="0" noProof="0" dirty="0" smtClean="0">
              <a:ln>
                <a:noFill/>
              </a:ln>
              <a:solidFill>
                <a:schemeClr val="tx1"/>
              </a:solidFill>
              <a:effectLst/>
              <a:uLnTx/>
              <a:uFillTx/>
              <a:latin typeface="+mj-lt"/>
              <a:ea typeface="+mj-ea"/>
              <a:cs typeface="+mj-cs"/>
            </a:endParaRPr>
          </a:p>
          <a:p>
            <a:pPr marL="0" marR="0" lvl="0" indent="0" algn="just" defTabSz="914400" rtl="0" eaLnBrk="1" fontAlgn="auto" latinLnBrk="0" hangingPunct="1">
              <a:lnSpc>
                <a:spcPct val="90000"/>
              </a:lnSpc>
              <a:spcBef>
                <a:spcPct val="0"/>
              </a:spcBef>
              <a:spcAft>
                <a:spcPts val="0"/>
              </a:spcAft>
              <a:buClrTx/>
              <a:buSzTx/>
              <a:buFontTx/>
              <a:buNone/>
              <a:tabLst/>
              <a:defRPr/>
            </a:pPr>
            <a:r>
              <a:rPr lang="en-US" altLang="zh-CN" sz="3600" b="1" dirty="0" smtClean="0">
                <a:latin typeface="+mj-lt"/>
                <a:ea typeface="+mj-ea"/>
                <a:cs typeface="+mj-cs"/>
              </a:rPr>
              <a:t>         </a:t>
            </a:r>
            <a:r>
              <a:rPr lang="zh-CN" altLang="en-US" sz="3600" dirty="0" smtClean="0">
                <a:latin typeface="+mj-lt"/>
                <a:ea typeface="+mj-ea"/>
                <a:cs typeface="+mj-cs"/>
              </a:rPr>
              <a:t>安全重要吗？您很重视吗？是真的重视吗？</a:t>
            </a:r>
            <a:endParaRPr lang="en-US" altLang="zh-CN" sz="3600" dirty="0" smtClean="0">
              <a:latin typeface="+mj-lt"/>
              <a:ea typeface="+mj-ea"/>
              <a:cs typeface="+mj-cs"/>
            </a:endParaRPr>
          </a:p>
          <a:p>
            <a:pPr marL="0" marR="0" lvl="0" indent="0" algn="just" defTabSz="914400" rtl="0" eaLnBrk="1" fontAlgn="auto" latinLnBrk="0" hangingPunct="1">
              <a:lnSpc>
                <a:spcPct val="90000"/>
              </a:lnSpc>
              <a:spcBef>
                <a:spcPct val="0"/>
              </a:spcBef>
              <a:spcAft>
                <a:spcPts val="0"/>
              </a:spcAft>
              <a:buClrTx/>
              <a:buSzTx/>
              <a:buFontTx/>
              <a:buNone/>
              <a:tabLst/>
              <a:defRPr/>
            </a:pPr>
            <a:r>
              <a:rPr lang="en-US" altLang="zh-CN" sz="3600" dirty="0" smtClean="0">
                <a:latin typeface="+mj-lt"/>
                <a:ea typeface="+mj-ea"/>
                <a:cs typeface="+mj-cs"/>
              </a:rPr>
              <a:t>         </a:t>
            </a:r>
            <a:r>
              <a:rPr lang="zh-CN" altLang="en-US" sz="3600" dirty="0" smtClean="0">
                <a:latin typeface="+mj-lt"/>
                <a:ea typeface="+mj-ea"/>
                <a:cs typeface="+mj-cs"/>
              </a:rPr>
              <a:t>大家肯定会说：这还用问吗？肯定重视啊。</a:t>
            </a:r>
            <a:endParaRPr lang="en-US" altLang="zh-CN" sz="3600" dirty="0" smtClean="0">
              <a:latin typeface="+mj-lt"/>
              <a:ea typeface="+mj-ea"/>
              <a:cs typeface="+mj-cs"/>
            </a:endParaRPr>
          </a:p>
          <a:p>
            <a:pPr marL="0" marR="0" lvl="0" indent="0" algn="just" defTabSz="914400" rtl="0" eaLnBrk="1" fontAlgn="auto" latinLnBrk="0" hangingPunct="1">
              <a:lnSpc>
                <a:spcPct val="90000"/>
              </a:lnSpc>
              <a:spcBef>
                <a:spcPct val="0"/>
              </a:spcBef>
              <a:spcAft>
                <a:spcPts val="0"/>
              </a:spcAft>
              <a:buClrTx/>
              <a:buSzTx/>
              <a:buFontTx/>
              <a:buNone/>
              <a:tabLst/>
              <a:defRPr/>
            </a:pPr>
            <a:r>
              <a:rPr lang="en-US" altLang="zh-CN" sz="3600" dirty="0" smtClean="0">
                <a:latin typeface="+mj-lt"/>
                <a:ea typeface="+mj-ea"/>
                <a:cs typeface="+mj-cs"/>
              </a:rPr>
              <a:t>         </a:t>
            </a:r>
            <a:r>
              <a:rPr lang="zh-CN" altLang="en-US" sz="3600" dirty="0" smtClean="0">
                <a:latin typeface="+mj-lt"/>
                <a:ea typeface="+mj-ea"/>
                <a:cs typeface="+mj-cs"/>
              </a:rPr>
              <a:t>那我们从几件小事来看看大家是否重视。</a:t>
            </a:r>
            <a:endParaRPr lang="en-US" altLang="zh-CN" sz="3600" dirty="0" smtClean="0">
              <a:latin typeface="+mj-lt"/>
              <a:ea typeface="+mj-ea"/>
              <a:cs typeface="+mj-cs"/>
            </a:endParaRPr>
          </a:p>
          <a:p>
            <a:pPr lvl="0" algn="just">
              <a:lnSpc>
                <a:spcPct val="90000"/>
              </a:lnSpc>
              <a:spcBef>
                <a:spcPct val="0"/>
              </a:spcBef>
              <a:defRPr/>
            </a:pPr>
            <a:endParaRPr lang="zh-CN" altLang="en-US" sz="3600" dirty="0" smtClean="0">
              <a:latin typeface="+mj-lt"/>
              <a:ea typeface="+mj-ea"/>
              <a:cs typeface="+mj-cs"/>
            </a:endParaRPr>
          </a:p>
        </p:txBody>
      </p:sp>
    </p:spTree>
    <p:extLst>
      <p:ext uri="{BB962C8B-B14F-4D97-AF65-F5344CB8AC3E}">
        <p14:creationId xmlns:p14="http://schemas.microsoft.com/office/powerpoint/2010/main" val="85810488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3434" cy="6858000"/>
          </a:xfrm>
          <a:prstGeom prst="rect">
            <a:avLst/>
          </a:prstGeom>
        </p:spPr>
      </p:pic>
      <p:sp>
        <p:nvSpPr>
          <p:cNvPr id="3" name="标题 1"/>
          <p:cNvSpPr txBox="1">
            <a:spLocks/>
          </p:cNvSpPr>
          <p:nvPr/>
        </p:nvSpPr>
        <p:spPr>
          <a:xfrm>
            <a:off x="1255688" y="2564477"/>
            <a:ext cx="9426633" cy="864523"/>
          </a:xfrm>
          <a:prstGeom prst="rect">
            <a:avLst/>
          </a:prstGeom>
        </p:spPr>
        <p:txBody>
          <a:bodyPr vert="horz" lIns="91440" tIns="45720" rIns="91440" bIns="45720" rtlCol="0" anchor="b">
            <a:norm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zh-CN" altLang="en-US" sz="4400" b="1" i="0" u="none" strike="noStrike" kern="1200" cap="none" spc="0" normalizeH="0" baseline="0" noProof="0" dirty="0" smtClean="0">
                <a:ln>
                  <a:noFill/>
                </a:ln>
                <a:solidFill>
                  <a:schemeClr val="tx1"/>
                </a:solidFill>
                <a:effectLst/>
                <a:uLnTx/>
                <a:uFillTx/>
                <a:latin typeface="+mj-lt"/>
                <a:ea typeface="+mj-ea"/>
                <a:cs typeface="+mj-cs"/>
              </a:rPr>
              <a:t>安全是全体人类共同的初心</a:t>
            </a:r>
            <a:endParaRPr kumimoji="0" lang="zh-CN" altLang="en-US" sz="4400" b="1" i="0" u="none" strike="noStrike" kern="1200" cap="none" spc="0" normalizeH="0" baseline="0" noProof="0" dirty="0">
              <a:ln>
                <a:noFill/>
              </a:ln>
              <a:solidFill>
                <a:schemeClr val="tx1"/>
              </a:solidFill>
              <a:effectLst/>
              <a:uLnTx/>
              <a:uFillTx/>
              <a:latin typeface="+mj-lt"/>
              <a:ea typeface="+mj-ea"/>
              <a:cs typeface="+mj-cs"/>
            </a:endParaRPr>
          </a:p>
        </p:txBody>
      </p:sp>
    </p:spTree>
    <p:extLst>
      <p:ext uri="{BB962C8B-B14F-4D97-AF65-F5344CB8AC3E}">
        <p14:creationId xmlns:p14="http://schemas.microsoft.com/office/powerpoint/2010/main" val="30657297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3434" cy="6858000"/>
          </a:xfrm>
          <a:prstGeom prst="rect">
            <a:avLst/>
          </a:prstGeom>
        </p:spPr>
      </p:pic>
      <p:sp>
        <p:nvSpPr>
          <p:cNvPr id="3" name="标题 1"/>
          <p:cNvSpPr txBox="1">
            <a:spLocks/>
          </p:cNvSpPr>
          <p:nvPr/>
        </p:nvSpPr>
        <p:spPr>
          <a:xfrm>
            <a:off x="1332961" y="643242"/>
            <a:ext cx="9426633" cy="864523"/>
          </a:xfrm>
          <a:prstGeom prst="rect">
            <a:avLst/>
          </a:prstGeom>
        </p:spPr>
        <p:txBody>
          <a:bodyPr vert="horz" lIns="91440" tIns="45720" rIns="91440" bIns="45720" rtlCol="0" anchor="b">
            <a:norm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zh-CN" altLang="en-US" sz="4400" b="1" i="0" u="none" strike="noStrike" kern="1200" cap="none" spc="0" normalizeH="0" baseline="0" noProof="0" dirty="0" smtClean="0">
                <a:ln>
                  <a:noFill/>
                </a:ln>
                <a:solidFill>
                  <a:schemeClr val="tx1"/>
                </a:solidFill>
                <a:effectLst/>
                <a:uLnTx/>
                <a:uFillTx/>
                <a:latin typeface="+mj-lt"/>
                <a:ea typeface="+mj-ea"/>
                <a:cs typeface="+mj-cs"/>
              </a:rPr>
              <a:t>不忘初心，牢记使命</a:t>
            </a:r>
            <a:endParaRPr kumimoji="0" lang="zh-CN" altLang="en-US" sz="4400" b="1" i="0" u="none" strike="noStrike" kern="1200" cap="none" spc="0" normalizeH="0" baseline="0" noProof="0" dirty="0">
              <a:ln>
                <a:noFill/>
              </a:ln>
              <a:solidFill>
                <a:schemeClr val="tx1"/>
              </a:solidFill>
              <a:effectLst/>
              <a:uLnTx/>
              <a:uFillTx/>
              <a:latin typeface="+mj-lt"/>
              <a:ea typeface="+mj-ea"/>
              <a:cs typeface="+mj-cs"/>
            </a:endParaRPr>
          </a:p>
        </p:txBody>
      </p:sp>
      <p:sp>
        <p:nvSpPr>
          <p:cNvPr id="4" name="内容占位符 2"/>
          <p:cNvSpPr txBox="1">
            <a:spLocks/>
          </p:cNvSpPr>
          <p:nvPr/>
        </p:nvSpPr>
        <p:spPr>
          <a:xfrm>
            <a:off x="872836" y="2305317"/>
            <a:ext cx="10370420" cy="4311613"/>
          </a:xfrm>
          <a:prstGeom prst="rect">
            <a:avLst/>
          </a:prstGeom>
        </p:spPr>
        <p:txBody>
          <a:bodyPr vert="horz" lIns="91440" tIns="45720" rIns="91440" bIns="45720" rtlCol="0">
            <a:normAutofit/>
          </a:bodyPr>
          <a:lstStyle/>
          <a:p>
            <a:pPr lvl="0" algn="ctr">
              <a:lnSpc>
                <a:spcPct val="90000"/>
              </a:lnSpc>
              <a:spcBef>
                <a:spcPts val="1000"/>
              </a:spcBef>
            </a:pPr>
            <a:r>
              <a:rPr lang="zh-CN" altLang="en-US" sz="3200" dirty="0" smtClean="0"/>
              <a:t>中国共产党初心大家已经耳熟能详了</a:t>
            </a:r>
            <a:endParaRPr kumimoji="0" lang="en-US" altLang="zh-CN" sz="3200" b="0" i="0" u="none" strike="noStrike" kern="1200" cap="none" spc="0" normalizeH="0" baseline="0" noProof="0" dirty="0" smtClean="0">
              <a:ln>
                <a:noFill/>
              </a:ln>
              <a:solidFill>
                <a:schemeClr val="tx1"/>
              </a:solidFill>
              <a:effectLst/>
              <a:uLnTx/>
              <a:uFillTx/>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zh-CN" altLang="en-US" sz="4400" b="1" i="0" u="none" strike="noStrike" kern="1200" cap="none" spc="0" normalizeH="0" baseline="0" noProof="0" dirty="0" smtClean="0">
                <a:ln>
                  <a:noFill/>
                </a:ln>
                <a:solidFill>
                  <a:srgbClr val="FF0000"/>
                </a:solidFill>
                <a:effectLst/>
                <a:uLnTx/>
                <a:uFillTx/>
                <a:latin typeface="华文楷体" pitchFamily="2" charset="-122"/>
                <a:ea typeface="华文楷体" pitchFamily="2" charset="-122"/>
              </a:rPr>
              <a:t>为中国人民谋幸福</a:t>
            </a:r>
            <a:endParaRPr kumimoji="0" lang="en-US" altLang="zh-CN" sz="4400" b="1" i="0" u="none" strike="noStrike" kern="1200" cap="none" spc="0" normalizeH="0" baseline="0" noProof="0" dirty="0" smtClean="0">
              <a:ln>
                <a:noFill/>
              </a:ln>
              <a:solidFill>
                <a:srgbClr val="FF0000"/>
              </a:solidFill>
              <a:effectLst/>
              <a:uLnTx/>
              <a:uFillTx/>
              <a:latin typeface="华文楷体" pitchFamily="2" charset="-122"/>
              <a:ea typeface="华文楷体" pitchFamily="2" charset="-122"/>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zh-CN" altLang="en-US" sz="4400" b="1" i="0" u="none" strike="noStrike" kern="1200" cap="none" spc="0" normalizeH="0" baseline="0" noProof="0" dirty="0" smtClean="0">
                <a:ln>
                  <a:noFill/>
                </a:ln>
                <a:solidFill>
                  <a:srgbClr val="FF0000"/>
                </a:solidFill>
                <a:effectLst/>
                <a:uLnTx/>
                <a:uFillTx/>
                <a:latin typeface="华文楷体" pitchFamily="2" charset="-122"/>
                <a:ea typeface="华文楷体" pitchFamily="2" charset="-122"/>
              </a:rPr>
              <a:t>为中华民族谋振兴</a:t>
            </a:r>
            <a:endParaRPr kumimoji="0" lang="en-US" altLang="zh-CN" sz="4400" b="1" i="0" u="none" strike="noStrike" kern="1200" cap="none" spc="0" normalizeH="0" baseline="0" noProof="0" dirty="0" smtClean="0">
              <a:ln>
                <a:noFill/>
              </a:ln>
              <a:solidFill>
                <a:srgbClr val="FF0000"/>
              </a:solidFill>
              <a:effectLst/>
              <a:uLnTx/>
              <a:uFillTx/>
              <a:latin typeface="华文楷体" pitchFamily="2" charset="-122"/>
              <a:ea typeface="华文楷体" pitchFamily="2" charset="-122"/>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ltLang="zh-CN" sz="2400" dirty="0" smtClean="0"/>
              <a:t>         </a:t>
            </a:r>
            <a:endParaRPr kumimoji="0" lang="zh-CN" altLang="en-US" sz="24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345311522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3434" cy="6858000"/>
          </a:xfrm>
          <a:prstGeom prst="rect">
            <a:avLst/>
          </a:prstGeom>
        </p:spPr>
      </p:pic>
      <p:sp>
        <p:nvSpPr>
          <p:cNvPr id="3" name="标题 1"/>
          <p:cNvSpPr txBox="1">
            <a:spLocks/>
          </p:cNvSpPr>
          <p:nvPr/>
        </p:nvSpPr>
        <p:spPr>
          <a:xfrm>
            <a:off x="1371598" y="382385"/>
            <a:ext cx="9426633" cy="864523"/>
          </a:xfrm>
          <a:prstGeom prst="rect">
            <a:avLst/>
          </a:prstGeom>
        </p:spPr>
        <p:txBody>
          <a:bodyPr vert="horz" lIns="91440" tIns="45720" rIns="91440" bIns="45720" rtlCol="0" anchor="b">
            <a:norm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zh-CN" altLang="en-US" sz="4400" b="1" i="0" u="none" strike="noStrike" kern="1200" cap="none" spc="0" normalizeH="0" baseline="0" noProof="0" dirty="0" smtClean="0">
                <a:ln>
                  <a:noFill/>
                </a:ln>
                <a:solidFill>
                  <a:schemeClr val="tx1"/>
                </a:solidFill>
                <a:effectLst/>
                <a:uLnTx/>
                <a:uFillTx/>
                <a:latin typeface="+mj-lt"/>
                <a:ea typeface="+mj-ea"/>
                <a:cs typeface="+mj-cs"/>
              </a:rPr>
              <a:t>人类的初心是什么？</a:t>
            </a:r>
            <a:endParaRPr kumimoji="0" lang="zh-CN" altLang="en-US" sz="4400" b="1" i="0" u="none" strike="noStrike" kern="1200" cap="none" spc="0" normalizeH="0" baseline="0" noProof="0" dirty="0">
              <a:ln>
                <a:noFill/>
              </a:ln>
              <a:solidFill>
                <a:schemeClr val="tx1"/>
              </a:solidFill>
              <a:effectLst/>
              <a:uLnTx/>
              <a:uFillTx/>
              <a:latin typeface="+mj-lt"/>
              <a:ea typeface="+mj-ea"/>
              <a:cs typeface="+mj-cs"/>
            </a:endParaRPr>
          </a:p>
        </p:txBody>
      </p:sp>
      <p:sp>
        <p:nvSpPr>
          <p:cNvPr id="4" name="内容占位符 2"/>
          <p:cNvSpPr txBox="1">
            <a:spLocks/>
          </p:cNvSpPr>
          <p:nvPr/>
        </p:nvSpPr>
        <p:spPr>
          <a:xfrm>
            <a:off x="854825" y="1629293"/>
            <a:ext cx="10671767" cy="5003327"/>
          </a:xfrm>
          <a:prstGeom prst="rect">
            <a:avLst/>
          </a:prstGeom>
        </p:spPr>
        <p:txBody>
          <a:bodyPr vert="horz" lIns="91440" tIns="45720" rIns="91440" bIns="45720" rtlCol="0">
            <a:normAutofit/>
          </a:bodyPr>
          <a:lstStyle/>
          <a:p>
            <a:pPr lvl="0" algn="just">
              <a:lnSpc>
                <a:spcPct val="90000"/>
              </a:lnSpc>
              <a:spcBef>
                <a:spcPts val="1000"/>
              </a:spcBef>
            </a:pPr>
            <a:r>
              <a:rPr kumimoji="0" lang="en-US" altLang="zh-CN" sz="2400" b="0" i="0" u="none" strike="noStrike" kern="1200" cap="none" spc="0" normalizeH="0" baseline="0" noProof="0" dirty="0" smtClean="0">
                <a:ln>
                  <a:noFill/>
                </a:ln>
                <a:solidFill>
                  <a:schemeClr val="tx1"/>
                </a:solidFill>
                <a:effectLst/>
                <a:uLnTx/>
                <a:uFillTx/>
                <a:latin typeface="+mn-lt"/>
                <a:ea typeface="+mn-ea"/>
                <a:cs typeface="+mn-cs"/>
              </a:rPr>
              <a:t>         </a:t>
            </a:r>
            <a:r>
              <a:rPr kumimoji="0" lang="zh-CN" altLang="en-US" sz="2400" b="0" i="0" u="none" strike="noStrike" kern="1200" cap="none" spc="0" normalizeH="0" baseline="0" noProof="0" dirty="0" smtClean="0">
                <a:ln>
                  <a:noFill/>
                </a:ln>
                <a:solidFill>
                  <a:schemeClr val="tx1"/>
                </a:solidFill>
                <a:effectLst/>
                <a:uLnTx/>
                <a:uFillTx/>
                <a:latin typeface="+mn-lt"/>
                <a:ea typeface="+mn-ea"/>
                <a:cs typeface="+mn-cs"/>
              </a:rPr>
              <a:t>大家冷静想想，我们老祖宗当年的初心是我们今天大家所想到的：买新衣、买新车、买新房、过上幸福生活吗？是想升官发财吗？是想周游世界，欣赏风光景色吗？是让小孩不输在起跑线上，考是名牌大学、找到好工作吗？今天我们能想到的这些都不是老祖宗当年的想法。</a:t>
            </a:r>
            <a:endParaRPr kumimoji="0" lang="en-US" altLang="zh-CN" sz="2400" b="0" i="0" u="none" strike="noStrike" kern="1200" cap="none" spc="0" normalizeH="0" baseline="0" noProof="0" dirty="0" smtClean="0">
              <a:ln>
                <a:noFill/>
              </a:ln>
              <a:solidFill>
                <a:schemeClr val="tx1"/>
              </a:solidFill>
              <a:effectLst/>
              <a:uLnTx/>
              <a:uFillTx/>
              <a:latin typeface="+mn-lt"/>
              <a:ea typeface="+mn-ea"/>
              <a:cs typeface="+mn-cs"/>
            </a:endParaRPr>
          </a:p>
          <a:p>
            <a:pPr lvl="0" algn="just">
              <a:lnSpc>
                <a:spcPct val="90000"/>
              </a:lnSpc>
              <a:spcBef>
                <a:spcPts val="1000"/>
              </a:spcBef>
            </a:pPr>
            <a:r>
              <a:rPr lang="en-US" altLang="zh-CN" sz="2400" dirty="0" smtClean="0"/>
              <a:t>         </a:t>
            </a:r>
            <a:r>
              <a:rPr kumimoji="0" lang="zh-CN" altLang="zh-CN" sz="2400" b="0" i="0" u="none" strike="noStrike" kern="1200" cap="none" spc="0" normalizeH="0" baseline="0" noProof="0" dirty="0" smtClean="0">
                <a:ln>
                  <a:noFill/>
                </a:ln>
                <a:solidFill>
                  <a:schemeClr val="tx1"/>
                </a:solidFill>
                <a:effectLst/>
                <a:uLnTx/>
                <a:uFillTx/>
                <a:latin typeface="+mn-lt"/>
                <a:ea typeface="+mn-ea"/>
                <a:cs typeface="+mn-cs"/>
              </a:rPr>
              <a:t>回顾历史，人类在远古那个弱肉强食的蛮荒年代，与其他动物相比，在身体的本能上没有太多的生存优势，飞不如鸡，跑不如马，强壮不如大象，灵巧不如猴子，打洞也比不如老鼠，爪子没有狮子、老虎锋利，更没有遮风挡雨的厚厚皮毛</a:t>
            </a:r>
            <a:r>
              <a:rPr kumimoji="0" lang="en-US" altLang="zh-CN" sz="2400" b="0" i="0" u="none" strike="noStrike" kern="1200" cap="none" spc="0" normalizeH="0" baseline="0" noProof="0" dirty="0" smtClean="0">
                <a:ln>
                  <a:noFill/>
                </a:ln>
                <a:solidFill>
                  <a:schemeClr val="tx1"/>
                </a:solidFill>
                <a:effectLst/>
                <a:uLnTx/>
                <a:uFillTx/>
                <a:latin typeface="+mn-lt"/>
                <a:ea typeface="+mn-ea"/>
                <a:cs typeface="+mn-cs"/>
              </a:rPr>
              <a:t>……</a:t>
            </a:r>
            <a:r>
              <a:rPr kumimoji="0" lang="zh-CN" altLang="zh-CN" sz="2400" b="0" i="0" u="none" strike="noStrike" kern="1200" cap="none" spc="0" normalizeH="0" baseline="0" noProof="0" dirty="0" smtClean="0">
                <a:ln>
                  <a:noFill/>
                </a:ln>
                <a:solidFill>
                  <a:schemeClr val="tx1"/>
                </a:solidFill>
                <a:effectLst/>
                <a:uLnTx/>
                <a:uFillTx/>
                <a:latin typeface="+mn-lt"/>
                <a:ea typeface="+mn-ea"/>
                <a:cs typeface="+mn-cs"/>
              </a:rPr>
              <a:t>，然而，整个地球的进化史，人类这个没有本能优势的“亚安全</a:t>
            </a:r>
            <a:r>
              <a:rPr kumimoji="0" lang="en-US" altLang="zh-CN" sz="2400" b="0" i="0" u="none" strike="noStrike" kern="1200" cap="none" spc="0" normalizeH="0" baseline="0" noProof="0" dirty="0" smtClean="0">
                <a:ln>
                  <a:noFill/>
                </a:ln>
                <a:solidFill>
                  <a:schemeClr val="tx1"/>
                </a:solidFill>
                <a:effectLst/>
                <a:uLnTx/>
                <a:uFillTx/>
                <a:latin typeface="+mn-lt"/>
                <a:ea typeface="+mn-ea"/>
                <a:cs typeface="+mn-cs"/>
              </a:rPr>
              <a:t>”</a:t>
            </a:r>
            <a:r>
              <a:rPr kumimoji="0" lang="zh-CN" altLang="zh-CN" sz="2400" b="0" i="0" u="none" strike="noStrike" kern="1200" cap="none" spc="0" normalizeH="0" baseline="0" noProof="0" dirty="0" smtClean="0">
                <a:ln>
                  <a:noFill/>
                </a:ln>
                <a:solidFill>
                  <a:schemeClr val="tx1"/>
                </a:solidFill>
                <a:effectLst/>
                <a:uLnTx/>
                <a:uFillTx/>
                <a:latin typeface="+mn-lt"/>
                <a:ea typeface="+mn-ea"/>
                <a:cs typeface="+mn-cs"/>
              </a:rPr>
              <a:t>种族却成为了地球的主宰。为什么？凭什么？</a:t>
            </a:r>
            <a:endParaRPr kumimoji="0" lang="en-US" altLang="zh-CN" sz="2400" b="0" i="0" u="none" strike="noStrike" kern="1200" cap="none" spc="0" normalizeH="0" baseline="0" noProof="0" dirty="0" smtClean="0">
              <a:ln>
                <a:noFill/>
              </a:ln>
              <a:solidFill>
                <a:schemeClr val="tx1"/>
              </a:solidFill>
              <a:effectLst/>
              <a:uLnTx/>
              <a:uFillTx/>
              <a:latin typeface="+mn-lt"/>
              <a:ea typeface="+mn-ea"/>
              <a:cs typeface="+mn-cs"/>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altLang="zh-CN" sz="2400" b="0" i="0" u="none" strike="noStrike" kern="1200" cap="none" spc="0" normalizeH="0" baseline="0" noProof="0" dirty="0" smtClean="0">
                <a:ln>
                  <a:noFill/>
                </a:ln>
                <a:solidFill>
                  <a:schemeClr val="tx1"/>
                </a:solidFill>
                <a:effectLst/>
                <a:uLnTx/>
                <a:uFillTx/>
                <a:latin typeface="+mn-lt"/>
                <a:ea typeface="+mn-ea"/>
                <a:cs typeface="+mn-cs"/>
              </a:rPr>
              <a:t>         </a:t>
            </a:r>
            <a:r>
              <a:rPr kumimoji="0" lang="zh-CN" altLang="zh-CN" sz="2400" b="0" i="0" u="none" strike="noStrike" kern="1200" cap="none" spc="0" normalizeH="0" baseline="0" noProof="0" dirty="0" smtClean="0">
                <a:ln>
                  <a:noFill/>
                </a:ln>
                <a:solidFill>
                  <a:schemeClr val="tx1"/>
                </a:solidFill>
                <a:effectLst/>
                <a:uLnTx/>
                <a:uFillTx/>
                <a:latin typeface="+mn-lt"/>
                <a:ea typeface="+mn-ea"/>
                <a:cs typeface="+mn-cs"/>
              </a:rPr>
              <a:t>大家都能给出自己的答案，因为我们人类有聪明的大脑，能思考、能学习、能模仿，有灵巧的双手能劳动、能创造、能想尽办法来弥补和延伸自身的不足</a:t>
            </a:r>
            <a:r>
              <a:rPr kumimoji="0" lang="en-US" altLang="zh-CN" sz="2400" b="0" i="0" u="none" strike="noStrike" kern="1200" cap="none" spc="0" normalizeH="0" baseline="0" noProof="0" dirty="0" smtClean="0">
                <a:ln>
                  <a:noFill/>
                </a:ln>
                <a:solidFill>
                  <a:schemeClr val="tx1"/>
                </a:solidFill>
                <a:effectLst/>
                <a:uLnTx/>
                <a:uFillTx/>
                <a:latin typeface="+mn-lt"/>
                <a:ea typeface="+mn-ea"/>
                <a:cs typeface="+mn-cs"/>
              </a:rPr>
              <a:t>……</a:t>
            </a:r>
            <a:r>
              <a:rPr kumimoji="0" lang="zh-CN" altLang="zh-CN" sz="2400" b="0" i="0" u="none" strike="noStrike" kern="1200" cap="none" spc="0" normalizeH="0" baseline="0" noProof="0" dirty="0" smtClean="0">
                <a:ln>
                  <a:noFill/>
                </a:ln>
                <a:solidFill>
                  <a:schemeClr val="tx1"/>
                </a:solidFill>
                <a:effectLst/>
                <a:uLnTx/>
                <a:uFillTx/>
                <a:latin typeface="+mn-lt"/>
                <a:ea typeface="+mn-ea"/>
                <a:cs typeface="+mn-cs"/>
              </a:rPr>
              <a:t>，等等。</a:t>
            </a:r>
            <a:endParaRPr kumimoji="0" lang="en-US" altLang="zh-CN" sz="2400" b="0" i="0" u="none" strike="noStrike" kern="1200" cap="none" spc="0" normalizeH="0" baseline="0" noProof="0" dirty="0" smtClean="0">
              <a:ln>
                <a:noFill/>
              </a:ln>
              <a:solidFill>
                <a:schemeClr val="tx1"/>
              </a:solidFill>
              <a:effectLst/>
              <a:uLnTx/>
              <a:uFillTx/>
              <a:latin typeface="+mn-lt"/>
              <a:ea typeface="+mn-ea"/>
              <a:cs typeface="+mn-cs"/>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altLang="zh-CN" sz="2400" b="0" i="0" u="none" strike="noStrike" kern="1200" cap="none" spc="0" normalizeH="0" baseline="0" noProof="0" dirty="0" smtClean="0">
                <a:ln>
                  <a:noFill/>
                </a:ln>
                <a:solidFill>
                  <a:schemeClr val="tx1"/>
                </a:solidFill>
                <a:effectLst/>
                <a:uLnTx/>
                <a:uFillTx/>
                <a:latin typeface="+mn-lt"/>
                <a:ea typeface="+mn-ea"/>
                <a:cs typeface="+mn-cs"/>
              </a:rPr>
              <a:t>          </a:t>
            </a:r>
            <a:endParaRPr kumimoji="0" lang="zh-CN" altLang="en-US" sz="24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192828394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3434" cy="6858000"/>
          </a:xfrm>
          <a:prstGeom prst="rect">
            <a:avLst/>
          </a:prstGeom>
        </p:spPr>
      </p:pic>
      <p:sp>
        <p:nvSpPr>
          <p:cNvPr id="3" name="标题 1"/>
          <p:cNvSpPr txBox="1">
            <a:spLocks/>
          </p:cNvSpPr>
          <p:nvPr/>
        </p:nvSpPr>
        <p:spPr>
          <a:xfrm>
            <a:off x="1120462" y="290945"/>
            <a:ext cx="10200068" cy="1125731"/>
          </a:xfrm>
          <a:prstGeom prst="rect">
            <a:avLst/>
          </a:prstGeom>
        </p:spPr>
        <p:txBody>
          <a:bodyPr vert="horz" lIns="91440" tIns="45720" rIns="91440" bIns="45720" rtlCol="0" anchor="b">
            <a:norm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zh-CN" altLang="en-US" sz="5400" b="0" i="0" u="none" strike="noStrike" kern="1200" cap="none" spc="0" normalizeH="0" baseline="0" noProof="0" dirty="0" smtClean="0">
                <a:ln>
                  <a:noFill/>
                </a:ln>
                <a:solidFill>
                  <a:schemeClr val="tx1"/>
                </a:solidFill>
                <a:effectLst/>
                <a:uLnTx/>
                <a:uFillTx/>
                <a:latin typeface="+mj-lt"/>
                <a:ea typeface="+mj-ea"/>
                <a:cs typeface="+mj-cs"/>
              </a:rPr>
              <a:t>人类的初心是活下来，是安全</a:t>
            </a:r>
            <a:endParaRPr kumimoji="0" lang="zh-CN" altLang="en-US" sz="5400" b="0" i="0" u="none" strike="noStrike" kern="1200" cap="none" spc="0" normalizeH="0" baseline="0" noProof="0" dirty="0">
              <a:ln>
                <a:noFill/>
              </a:ln>
              <a:solidFill>
                <a:schemeClr val="tx1"/>
              </a:solidFill>
              <a:effectLst/>
              <a:uLnTx/>
              <a:uFillTx/>
              <a:latin typeface="+mj-lt"/>
              <a:ea typeface="+mj-ea"/>
              <a:cs typeface="+mj-cs"/>
            </a:endParaRPr>
          </a:p>
        </p:txBody>
      </p:sp>
      <p:sp>
        <p:nvSpPr>
          <p:cNvPr id="4" name="内容占位符 2"/>
          <p:cNvSpPr txBox="1">
            <a:spLocks/>
          </p:cNvSpPr>
          <p:nvPr/>
        </p:nvSpPr>
        <p:spPr>
          <a:xfrm>
            <a:off x="734096" y="1707621"/>
            <a:ext cx="10740980" cy="4568488"/>
          </a:xfrm>
          <a:prstGeom prst="rect">
            <a:avLst/>
          </a:prstGeom>
        </p:spPr>
        <p:txBody>
          <a:bodyPr vert="horz" lIns="91440" tIns="45720" rIns="91440" bIns="45720" rtlCol="0">
            <a:normAutofit/>
          </a:body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altLang="zh-CN" sz="2400" b="0" i="0" u="none" strike="noStrike" kern="1200" cap="none" spc="0" normalizeH="0" baseline="0" noProof="0" dirty="0" smtClean="0">
                <a:ln>
                  <a:noFill/>
                </a:ln>
                <a:solidFill>
                  <a:schemeClr val="tx1"/>
                </a:solidFill>
                <a:effectLst/>
                <a:uLnTx/>
                <a:uFillTx/>
                <a:latin typeface="+mn-lt"/>
                <a:ea typeface="+mn-ea"/>
                <a:cs typeface="+mn-cs"/>
              </a:rPr>
              <a:t>           </a:t>
            </a:r>
            <a:r>
              <a:rPr kumimoji="0" lang="zh-CN" altLang="zh-CN" sz="2800" b="0" i="0" u="none" strike="noStrike" kern="1200" cap="none" spc="0" normalizeH="0" baseline="0" noProof="0" dirty="0" smtClean="0">
                <a:ln>
                  <a:noFill/>
                </a:ln>
                <a:solidFill>
                  <a:schemeClr val="tx1"/>
                </a:solidFill>
                <a:effectLst/>
                <a:uLnTx/>
                <a:uFillTx/>
                <a:latin typeface="+mn-lt"/>
                <a:ea typeface="+mn-ea"/>
                <a:cs typeface="+mn-cs"/>
              </a:rPr>
              <a:t>不尽然。这只是现代人站在今天已经拥有的各种竞争优势状态下来看待这个问题。如果大家将自己摆到远古时代，在没有本能的竞争优势背景中，你会发现，要活下来是多么艰难，多么不易的事情，生存、安全是我们人类老祖宗们面临的第一大难题。</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altLang="zh-CN" sz="2800" b="0" i="0" u="none" strike="noStrike" kern="1200" cap="none" spc="0" normalizeH="0" baseline="0" noProof="0" dirty="0" smtClean="0">
                <a:ln>
                  <a:noFill/>
                </a:ln>
                <a:solidFill>
                  <a:schemeClr val="tx1"/>
                </a:solidFill>
                <a:effectLst/>
                <a:uLnTx/>
                <a:uFillTx/>
                <a:latin typeface="+mn-lt"/>
                <a:ea typeface="+mn-ea"/>
                <a:cs typeface="+mn-cs"/>
              </a:rPr>
              <a:t>         </a:t>
            </a:r>
            <a:r>
              <a:rPr kumimoji="0" lang="zh-CN" altLang="zh-CN" sz="2800" b="0" i="0" u="none" strike="noStrike" kern="1200" cap="none" spc="0" normalizeH="0" baseline="0" noProof="0" dirty="0" smtClean="0">
                <a:ln>
                  <a:noFill/>
                </a:ln>
                <a:solidFill>
                  <a:schemeClr val="tx1"/>
                </a:solidFill>
                <a:effectLst/>
                <a:uLnTx/>
                <a:uFillTx/>
                <a:latin typeface="+mn-lt"/>
                <a:ea typeface="+mn-ea"/>
                <a:cs typeface="+mn-cs"/>
              </a:rPr>
              <a:t>人类的发展史就是一部人类先求生存、谋安全、再求发展的历史，当高速度、高科技已经全面占据人类生活和工作的每个生存空间时，舒适、快捷、幸福的生活几乎让我们忘记了老祖宗们为生存和安全所付出的一切，所经历的一切艰辛。</a:t>
            </a:r>
            <a:r>
              <a:rPr kumimoji="0" lang="zh-CN" altLang="en-US" sz="2800" b="0" i="0" u="none" strike="noStrike" kern="1200" cap="none" spc="0" normalizeH="0" baseline="0" noProof="0" dirty="0" smtClean="0">
                <a:ln>
                  <a:noFill/>
                </a:ln>
                <a:solidFill>
                  <a:schemeClr val="tx1"/>
                </a:solidFill>
                <a:effectLst/>
                <a:uLnTx/>
                <a:uFillTx/>
                <a:latin typeface="+mn-lt"/>
                <a:ea typeface="+mn-ea"/>
                <a:cs typeface="+mn-cs"/>
              </a:rPr>
              <a:t>那时候，爷爷带着儿子、孙子三代人只干一件事，就是每天为着活下来而做各种各样的努力，旧石器时代由此而生，石斧、石针、石铲就是人类为了弥补自身本能的不足而生，逐步人类学会了设篱笆、挖陷井。</a:t>
            </a:r>
            <a:endParaRPr kumimoji="0" lang="zh-CN" altLang="en-US" sz="28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424459964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34" y="-124691"/>
            <a:ext cx="12193434" cy="6858000"/>
          </a:xfrm>
          <a:prstGeom prst="rect">
            <a:avLst/>
          </a:prstGeom>
        </p:spPr>
      </p:pic>
      <p:sp>
        <p:nvSpPr>
          <p:cNvPr id="3" name="内容占位符 2"/>
          <p:cNvSpPr txBox="1">
            <a:spLocks/>
          </p:cNvSpPr>
          <p:nvPr/>
        </p:nvSpPr>
        <p:spPr>
          <a:xfrm>
            <a:off x="839585" y="906086"/>
            <a:ext cx="10706793" cy="5727469"/>
          </a:xfrm>
          <a:prstGeom prst="rect">
            <a:avLst/>
          </a:prstGeom>
        </p:spPr>
        <p:txBody>
          <a:bodyPr vert="horz" lIns="91440" tIns="45720" rIns="91440" bIns="45720" rtlCol="0">
            <a:normAutofit/>
          </a:body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altLang="zh-CN" sz="2400" b="0" i="0" u="none" strike="noStrike" kern="1200" cap="none" spc="0" normalizeH="0" baseline="0" noProof="0" dirty="0" smtClean="0">
                <a:ln>
                  <a:noFill/>
                </a:ln>
                <a:solidFill>
                  <a:schemeClr val="tx1"/>
                </a:solidFill>
                <a:effectLst/>
                <a:uLnTx/>
                <a:uFillTx/>
                <a:latin typeface="+mn-lt"/>
                <a:ea typeface="+mn-ea"/>
                <a:cs typeface="+mn-cs"/>
              </a:rPr>
              <a:t>           </a:t>
            </a:r>
            <a:r>
              <a:rPr kumimoji="0" lang="zh-CN" altLang="zh-CN" sz="2800" b="0" i="0" u="none" strike="noStrike" kern="1200" cap="none" spc="0" normalizeH="0" baseline="0" noProof="0" dirty="0" smtClean="0">
                <a:ln>
                  <a:noFill/>
                </a:ln>
                <a:solidFill>
                  <a:schemeClr val="tx1"/>
                </a:solidFill>
                <a:effectLst/>
                <a:uLnTx/>
                <a:uFillTx/>
                <a:latin typeface="+mn-lt"/>
                <a:ea typeface="+mn-ea"/>
                <a:cs typeface="+mn-cs"/>
              </a:rPr>
              <a:t>时至今日我们人类已经不再注重生存能力的培养，只想到不输在起跑线上，往前冲，只惦记着更舒适、更快捷的生活；根本就没有注意到，随着社会经济的高速发展，虽然人类已经完全解决了与其他动物的生存竞争危机，但却在不断地给自己制造了新的风险</a:t>
            </a:r>
            <a:r>
              <a:rPr kumimoji="0" lang="zh-CN" altLang="en-US" sz="2800" b="0" i="0" u="none" strike="noStrike" kern="1200" cap="none" spc="0" normalizeH="0" baseline="0" noProof="0" dirty="0" smtClean="0">
                <a:ln>
                  <a:noFill/>
                </a:ln>
                <a:solidFill>
                  <a:schemeClr val="tx1"/>
                </a:solidFill>
                <a:effectLst/>
                <a:uLnTx/>
                <a:uFillTx/>
                <a:latin typeface="+mn-lt"/>
                <a:ea typeface="+mn-ea"/>
                <a:cs typeface="+mn-cs"/>
              </a:rPr>
              <a:t>和</a:t>
            </a:r>
            <a:r>
              <a:rPr kumimoji="0" lang="zh-CN" altLang="zh-CN" sz="2800" b="0" i="0" u="none" strike="noStrike" kern="1200" cap="none" spc="0" normalizeH="0" baseline="0" noProof="0" dirty="0" smtClean="0">
                <a:ln>
                  <a:noFill/>
                </a:ln>
                <a:solidFill>
                  <a:schemeClr val="tx1"/>
                </a:solidFill>
                <a:effectLst/>
                <a:uLnTx/>
                <a:uFillTx/>
                <a:latin typeface="+mn-lt"/>
                <a:ea typeface="+mn-ea"/>
                <a:cs typeface="+mn-cs"/>
              </a:rPr>
              <a:t>危机，变换着新的方式来伤害自己及后代；我们根本就没有意识到现代社会依然是危机四伏，而且越来越严重。客观冷静地分析当今社会中发生的各类事故，都是人类社会发展过程中，</a:t>
            </a:r>
            <a:r>
              <a:rPr kumimoji="0" lang="zh-CN" altLang="en-US" sz="2800" b="0" i="0" u="none" strike="noStrike" kern="1200" cap="none" spc="0" normalizeH="0" baseline="0" noProof="0" dirty="0" smtClean="0">
                <a:ln>
                  <a:noFill/>
                </a:ln>
                <a:solidFill>
                  <a:schemeClr val="tx1"/>
                </a:solidFill>
                <a:effectLst/>
                <a:uLnTx/>
                <a:uFillTx/>
                <a:latin typeface="+mn-lt"/>
                <a:ea typeface="+mn-ea"/>
                <a:cs typeface="+mn-cs"/>
              </a:rPr>
              <a:t>我们</a:t>
            </a:r>
            <a:r>
              <a:rPr kumimoji="0" lang="zh-CN" altLang="zh-CN" sz="2800" b="0" i="0" u="none" strike="noStrike" kern="1200" cap="none" spc="0" normalizeH="0" baseline="0" noProof="0" dirty="0" smtClean="0">
                <a:ln>
                  <a:noFill/>
                </a:ln>
                <a:solidFill>
                  <a:schemeClr val="tx1"/>
                </a:solidFill>
                <a:effectLst/>
                <a:uLnTx/>
                <a:uFillTx/>
                <a:latin typeface="+mn-lt"/>
                <a:ea typeface="+mn-ea"/>
                <a:cs typeface="+mn-cs"/>
              </a:rPr>
              <a:t>为了弥补自己本能不足的过程中，自己制造出来的新的</a:t>
            </a:r>
            <a:r>
              <a:rPr kumimoji="0" lang="en-US" altLang="zh-CN" sz="2800" b="0" i="0" u="none" strike="noStrike" kern="1200" cap="none" spc="0" normalizeH="0" baseline="0" noProof="0" dirty="0" smtClean="0">
                <a:ln>
                  <a:noFill/>
                </a:ln>
                <a:solidFill>
                  <a:schemeClr val="tx1"/>
                </a:solidFill>
                <a:effectLst/>
                <a:uLnTx/>
                <a:uFillTx/>
                <a:latin typeface="+mn-lt"/>
                <a:ea typeface="+mn-ea"/>
                <a:cs typeface="+mn-cs"/>
              </a:rPr>
              <a:t>“</a:t>
            </a:r>
            <a:r>
              <a:rPr kumimoji="0" lang="zh-CN" altLang="zh-CN" sz="2800" b="0" i="0" u="none" strike="noStrike" kern="1200" cap="none" spc="0" normalizeH="0" baseline="0" noProof="0" dirty="0" smtClean="0">
                <a:ln>
                  <a:noFill/>
                </a:ln>
                <a:solidFill>
                  <a:schemeClr val="tx1"/>
                </a:solidFill>
                <a:effectLst/>
                <a:uLnTx/>
                <a:uFillTx/>
                <a:latin typeface="+mn-lt"/>
                <a:ea typeface="+mn-ea"/>
                <a:cs typeface="+mn-cs"/>
              </a:rPr>
              <a:t>人祸</a:t>
            </a:r>
            <a:r>
              <a:rPr kumimoji="0" lang="en-US" altLang="zh-CN" sz="2800" b="0" i="0" u="none" strike="noStrike" kern="1200" cap="none" spc="0" normalizeH="0" baseline="0" noProof="0" dirty="0" smtClean="0">
                <a:ln>
                  <a:noFill/>
                </a:ln>
                <a:solidFill>
                  <a:schemeClr val="tx1"/>
                </a:solidFill>
                <a:effectLst/>
                <a:uLnTx/>
                <a:uFillTx/>
                <a:latin typeface="+mn-lt"/>
                <a:ea typeface="+mn-ea"/>
                <a:cs typeface="+mn-cs"/>
              </a:rPr>
              <a:t>”</a:t>
            </a:r>
            <a:r>
              <a:rPr kumimoji="0" lang="zh-CN" altLang="zh-CN" sz="2800" b="0" i="0" u="none" strike="noStrike" kern="1200" cap="none" spc="0" normalizeH="0" baseline="0" noProof="0" dirty="0" smtClean="0">
                <a:ln>
                  <a:noFill/>
                </a:ln>
                <a:solidFill>
                  <a:schemeClr val="tx1"/>
                </a:solidFill>
                <a:effectLst/>
                <a:uLnTx/>
                <a:uFillTx/>
                <a:latin typeface="+mn-lt"/>
                <a:ea typeface="+mn-ea"/>
                <a:cs typeface="+mn-cs"/>
              </a:rPr>
              <a:t>。</a:t>
            </a:r>
            <a:endParaRPr kumimoji="0" lang="en-US" altLang="zh-CN" sz="2800" b="0" i="0" u="none" strike="noStrike" kern="1200" cap="none" spc="0" normalizeH="0" baseline="0" noProof="0" dirty="0" smtClean="0">
              <a:ln>
                <a:noFill/>
              </a:ln>
              <a:solidFill>
                <a:schemeClr val="tx1"/>
              </a:solidFill>
              <a:effectLst/>
              <a:uLnTx/>
              <a:uFillTx/>
              <a:latin typeface="+mn-lt"/>
              <a:ea typeface="+mn-ea"/>
              <a:cs typeface="+mn-cs"/>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altLang="zh-CN" sz="2800" b="0" i="0" u="none" strike="noStrike" kern="1200" cap="none" spc="0" normalizeH="0" baseline="0" noProof="0" dirty="0" smtClean="0">
                <a:ln>
                  <a:noFill/>
                </a:ln>
                <a:solidFill>
                  <a:schemeClr val="tx1"/>
                </a:solidFill>
                <a:effectLst/>
                <a:uLnTx/>
                <a:uFillTx/>
                <a:latin typeface="+mn-lt"/>
                <a:ea typeface="+mn-ea"/>
                <a:cs typeface="+mn-cs"/>
              </a:rPr>
              <a:t>         </a:t>
            </a:r>
            <a:r>
              <a:rPr kumimoji="0" lang="zh-CN" altLang="zh-CN" sz="2800" b="0" i="0" u="none" strike="noStrike" kern="1200" cap="none" spc="0" normalizeH="0" baseline="0" noProof="0" dirty="0" smtClean="0">
                <a:ln>
                  <a:noFill/>
                </a:ln>
                <a:solidFill>
                  <a:schemeClr val="tx1"/>
                </a:solidFill>
                <a:effectLst/>
                <a:uLnTx/>
                <a:uFillTx/>
                <a:latin typeface="+mn-lt"/>
                <a:ea typeface="+mn-ea"/>
                <a:cs typeface="+mn-cs"/>
              </a:rPr>
              <a:t>归根到底就是人类在发展过程中忘记了老祖宗保安全、求生存的初心和大量的实践经验积累。日常生活劳作过程中家长们只会教子孙走路、扶碗筷、识字读书，老师也只是将各种知识信息填鸭式地灌输到学生的头脑里面，基本上没有将各类知识的传授与保安全、求生存这个最基本的能力培养紧密结合在一起。</a:t>
            </a:r>
            <a:endParaRPr kumimoji="0" lang="zh-CN" altLang="en-US" sz="28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281975253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3434" cy="6858000"/>
          </a:xfrm>
          <a:prstGeom prst="rect">
            <a:avLst/>
          </a:prstGeom>
        </p:spPr>
      </p:pic>
      <p:sp>
        <p:nvSpPr>
          <p:cNvPr id="3" name="标题 1"/>
          <p:cNvSpPr txBox="1">
            <a:spLocks/>
          </p:cNvSpPr>
          <p:nvPr/>
        </p:nvSpPr>
        <p:spPr>
          <a:xfrm>
            <a:off x="1645920" y="315884"/>
            <a:ext cx="9850582" cy="1064030"/>
          </a:xfrm>
          <a:prstGeom prst="rect">
            <a:avLst/>
          </a:prstGeom>
        </p:spPr>
        <p:txBody>
          <a:bodyPr vert="horz" lIns="91440" tIns="45720" rIns="91440" bIns="45720" rtlCol="0" anchor="b">
            <a:normAutofit fontScale="92500"/>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zh-CN" altLang="en-US" sz="6000" b="0" i="0" u="none" strike="noStrike" kern="1200" cap="none" spc="0" normalizeH="0" baseline="0" noProof="0" smtClean="0">
                <a:ln>
                  <a:noFill/>
                </a:ln>
                <a:solidFill>
                  <a:schemeClr val="tx1"/>
                </a:solidFill>
                <a:effectLst/>
                <a:uLnTx/>
                <a:uFillTx/>
                <a:latin typeface="+mj-lt"/>
                <a:ea typeface="+mj-ea"/>
                <a:cs typeface="+mj-cs"/>
              </a:rPr>
              <a:t>关于聪明的大脑和灵巧的双手</a:t>
            </a:r>
            <a:endParaRPr kumimoji="0" lang="zh-CN" altLang="en-US" sz="6000" b="0" i="0" u="none" strike="noStrike" kern="1200" cap="none" spc="0" normalizeH="0" baseline="0" noProof="0" dirty="0">
              <a:ln>
                <a:noFill/>
              </a:ln>
              <a:solidFill>
                <a:schemeClr val="tx1"/>
              </a:solidFill>
              <a:effectLst/>
              <a:uLnTx/>
              <a:uFillTx/>
              <a:latin typeface="+mj-lt"/>
              <a:ea typeface="+mj-ea"/>
              <a:cs typeface="+mj-cs"/>
            </a:endParaRPr>
          </a:p>
        </p:txBody>
      </p:sp>
      <p:sp>
        <p:nvSpPr>
          <p:cNvPr id="4" name="内容占位符 2"/>
          <p:cNvSpPr txBox="1">
            <a:spLocks/>
          </p:cNvSpPr>
          <p:nvPr/>
        </p:nvSpPr>
        <p:spPr>
          <a:xfrm>
            <a:off x="838200" y="1825625"/>
            <a:ext cx="10515600" cy="4351338"/>
          </a:xfrm>
          <a:prstGeom prst="rect">
            <a:avLst/>
          </a:prstGeom>
        </p:spPr>
        <p:txBody>
          <a:bodyPr vert="horz" lIns="91440" tIns="45720" rIns="91440" bIns="45720" rtlCol="0">
            <a:normAutofit/>
          </a:body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zh-CN" altLang="en-US" sz="2400" b="0" i="0" u="none" strike="noStrike" kern="1200" cap="none" spc="0" normalizeH="0" baseline="0" noProof="0" dirty="0" smtClean="0">
                <a:ln>
                  <a:noFill/>
                </a:ln>
                <a:solidFill>
                  <a:schemeClr val="tx1"/>
                </a:solidFill>
                <a:effectLst/>
                <a:uLnTx/>
                <a:uFillTx/>
                <a:latin typeface="+mn-lt"/>
                <a:ea typeface="+mn-ea"/>
                <a:cs typeface="+mn-cs"/>
              </a:rPr>
              <a:t>我有三句话送给大家：</a:t>
            </a:r>
            <a:endParaRPr kumimoji="0" lang="en-US" altLang="zh-CN" sz="2400" b="0" i="0" u="none" strike="noStrike" kern="1200" cap="none" spc="0" normalizeH="0" baseline="0" noProof="0" dirty="0" smtClean="0">
              <a:ln>
                <a:noFill/>
              </a:ln>
              <a:solidFill>
                <a:schemeClr val="tx1"/>
              </a:solidFill>
              <a:effectLst/>
              <a:uLnTx/>
              <a:uFillTx/>
              <a:latin typeface="+mn-lt"/>
              <a:ea typeface="+mn-ea"/>
              <a:cs typeface="+mn-cs"/>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zh-CN" altLang="en-US" sz="2400" b="0" i="0" u="none" strike="noStrike" kern="1200" cap="none" spc="0" normalizeH="0" baseline="0" noProof="0" dirty="0" smtClean="0">
                <a:ln>
                  <a:noFill/>
                </a:ln>
                <a:solidFill>
                  <a:schemeClr val="tx1"/>
                </a:solidFill>
                <a:effectLst/>
                <a:uLnTx/>
                <a:uFillTx/>
                <a:latin typeface="+mn-lt"/>
                <a:ea typeface="+mn-ea"/>
                <a:cs typeface="+mn-cs"/>
              </a:rPr>
              <a:t>         一是聪明的大脑是衡量人与人之间差异的重要参照物；</a:t>
            </a:r>
            <a:endParaRPr kumimoji="0" lang="en-US" altLang="zh-CN" sz="2400" b="0" i="0" u="none" strike="noStrike" kern="1200" cap="none" spc="0" normalizeH="0" baseline="0" noProof="0" dirty="0" smtClean="0">
              <a:ln>
                <a:noFill/>
              </a:ln>
              <a:solidFill>
                <a:schemeClr val="tx1"/>
              </a:solidFill>
              <a:effectLst/>
              <a:uLnTx/>
              <a:uFillTx/>
              <a:latin typeface="+mn-lt"/>
              <a:ea typeface="+mn-ea"/>
              <a:cs typeface="+mn-cs"/>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zh-CN" altLang="en-US" sz="2400" b="0" i="0" u="none" strike="noStrike" kern="1200" cap="none" spc="0" normalizeH="0" baseline="0" noProof="0" dirty="0" smtClean="0">
                <a:ln>
                  <a:noFill/>
                </a:ln>
                <a:solidFill>
                  <a:schemeClr val="tx1"/>
                </a:solidFill>
                <a:effectLst/>
                <a:uLnTx/>
                <a:uFillTx/>
                <a:latin typeface="+mn-lt"/>
                <a:ea typeface="+mn-ea"/>
                <a:cs typeface="+mn-cs"/>
              </a:rPr>
              <a:t>         二是</a:t>
            </a:r>
            <a:r>
              <a:rPr kumimoji="0" lang="zh-CN" altLang="zh-CN" sz="2400" b="0" i="0" u="none" strike="noStrike" kern="1200" cap="none" spc="0" normalizeH="0" baseline="0" noProof="0" dirty="0" smtClean="0">
                <a:ln>
                  <a:noFill/>
                </a:ln>
                <a:solidFill>
                  <a:schemeClr val="tx1"/>
                </a:solidFill>
                <a:effectLst/>
                <a:uLnTx/>
                <a:uFillTx/>
                <a:latin typeface="+mn-lt"/>
                <a:ea typeface="+mn-ea"/>
                <a:cs typeface="+mn-cs"/>
              </a:rPr>
              <a:t>直立行走虽然将人类的双手解放出来，让我们能够劳动，能够制造各种各样的器具，但我们人类却从“四平八稳的安全状态”变成了“双脚支撑的亚安全状态”。</a:t>
            </a:r>
            <a:endParaRPr kumimoji="0" lang="en-US" altLang="zh-CN" sz="2400" b="0" i="0" u="none" strike="noStrike" kern="1200" cap="none" spc="0" normalizeH="0" baseline="0" noProof="0" dirty="0" smtClean="0">
              <a:ln>
                <a:noFill/>
              </a:ln>
              <a:solidFill>
                <a:schemeClr val="tx1"/>
              </a:solidFill>
              <a:effectLst/>
              <a:uLnTx/>
              <a:uFillTx/>
              <a:latin typeface="+mn-lt"/>
              <a:ea typeface="+mn-ea"/>
              <a:cs typeface="+mn-cs"/>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altLang="zh-CN" sz="2400" b="0" i="0" u="none" strike="noStrike" kern="1200" cap="none" spc="0" normalizeH="0" baseline="0" noProof="0" dirty="0" smtClean="0">
                <a:ln>
                  <a:noFill/>
                </a:ln>
                <a:solidFill>
                  <a:schemeClr val="tx1"/>
                </a:solidFill>
                <a:effectLst/>
                <a:uLnTx/>
                <a:uFillTx/>
                <a:latin typeface="+mn-lt"/>
                <a:ea typeface="+mn-ea"/>
                <a:cs typeface="+mn-cs"/>
              </a:rPr>
              <a:t>         </a:t>
            </a:r>
            <a:r>
              <a:rPr kumimoji="0" lang="zh-CN" altLang="en-US" sz="2400" b="0" i="0" u="none" strike="noStrike" kern="1200" cap="none" spc="0" normalizeH="0" baseline="0" noProof="0" dirty="0" smtClean="0">
                <a:ln>
                  <a:noFill/>
                </a:ln>
                <a:solidFill>
                  <a:schemeClr val="tx1"/>
                </a:solidFill>
                <a:effectLst/>
                <a:uLnTx/>
                <a:uFillTx/>
                <a:latin typeface="+mn-lt"/>
                <a:ea typeface="+mn-ea"/>
                <a:cs typeface="+mn-cs"/>
              </a:rPr>
              <a:t>三是</a:t>
            </a:r>
            <a:r>
              <a:rPr kumimoji="0" lang="zh-CN" altLang="en-US" sz="2400" b="0" i="0" u="none" strike="noStrike" kern="1200" cap="none" spc="0" normalizeH="0" baseline="0" noProof="0" dirty="0" smtClean="0">
                <a:ln>
                  <a:noFill/>
                </a:ln>
                <a:solidFill>
                  <a:schemeClr val="tx1">
                    <a:lumMod val="95000"/>
                    <a:lumOff val="5000"/>
                  </a:schemeClr>
                </a:solidFill>
                <a:effectLst/>
                <a:uLnTx/>
                <a:uFillTx/>
                <a:latin typeface="+mn-lt"/>
                <a:ea typeface="+mn-ea"/>
                <a:cs typeface="+mn-cs"/>
              </a:rPr>
              <a:t>今天我们谈的</a:t>
            </a:r>
            <a:r>
              <a:rPr kumimoji="0" lang="zh-CN" altLang="en-US" sz="2400" b="0" i="0" u="none" strike="noStrike" kern="1200" cap="none" spc="0" normalizeH="0" baseline="0" noProof="0" dirty="0" smtClean="0">
                <a:ln>
                  <a:noFill/>
                </a:ln>
                <a:solidFill>
                  <a:srgbClr val="FF0000"/>
                </a:solidFill>
                <a:effectLst/>
                <a:uLnTx/>
                <a:uFillTx/>
                <a:latin typeface="+mn-lt"/>
                <a:ea typeface="+mn-ea"/>
                <a:cs typeface="+mn-cs"/>
              </a:rPr>
              <a:t>“安全”，</a:t>
            </a:r>
            <a:r>
              <a:rPr kumimoji="0" lang="zh-CN" altLang="en-US" sz="2400" b="0" i="0" u="none" strike="noStrike" kern="1200" cap="none" spc="0" normalizeH="0" baseline="0" noProof="0" dirty="0" smtClean="0">
                <a:ln>
                  <a:noFill/>
                </a:ln>
                <a:solidFill>
                  <a:schemeClr val="tx1">
                    <a:lumMod val="95000"/>
                    <a:lumOff val="5000"/>
                  </a:schemeClr>
                </a:solidFill>
                <a:effectLst/>
                <a:uLnTx/>
                <a:uFillTx/>
                <a:latin typeface="+mn-lt"/>
                <a:ea typeface="+mn-ea"/>
                <a:cs typeface="+mn-cs"/>
              </a:rPr>
              <a:t>已经不再是人类与其他动物的生存竞争安全；而是人类为了弥补自身能力不足，凭借聪明的大脑和灵巧的双手</a:t>
            </a:r>
            <a:r>
              <a:rPr kumimoji="0" lang="zh-CN" altLang="en-US" sz="2400" b="0" i="0" u="none" strike="noStrike" kern="1200" cap="none" spc="0" normalizeH="0" baseline="0" noProof="0" dirty="0" smtClean="0">
                <a:ln>
                  <a:noFill/>
                </a:ln>
                <a:solidFill>
                  <a:srgbClr val="FF0000"/>
                </a:solidFill>
                <a:effectLst/>
                <a:uLnTx/>
                <a:uFillTx/>
                <a:latin typeface="+mn-lt"/>
                <a:ea typeface="+mn-ea"/>
                <a:cs typeface="+mn-cs"/>
              </a:rPr>
              <a:t>设计、制造、操作使用</a:t>
            </a:r>
            <a:r>
              <a:rPr kumimoji="0" lang="zh-CN" altLang="en-US" sz="2400" b="0" i="0" u="none" strike="noStrike" kern="1200" cap="none" spc="0" normalizeH="0" baseline="0" noProof="0" dirty="0" smtClean="0">
                <a:ln>
                  <a:noFill/>
                </a:ln>
                <a:solidFill>
                  <a:schemeClr val="tx1">
                    <a:lumMod val="95000"/>
                    <a:lumOff val="5000"/>
                  </a:schemeClr>
                </a:solidFill>
                <a:effectLst/>
                <a:uLnTx/>
                <a:uFillTx/>
                <a:latin typeface="+mn-lt"/>
                <a:ea typeface="+mn-ea"/>
                <a:cs typeface="+mn-cs"/>
              </a:rPr>
              <a:t>各种各样的外物（工具）过程中，重新制造出来的</a:t>
            </a:r>
            <a:r>
              <a:rPr kumimoji="0" lang="zh-CN" altLang="en-US" sz="2400" b="0" i="0" u="none" strike="noStrike" kern="1200" cap="none" spc="0" normalizeH="0" baseline="0" noProof="0" dirty="0" smtClean="0">
                <a:ln>
                  <a:noFill/>
                </a:ln>
                <a:solidFill>
                  <a:srgbClr val="FF0000"/>
                </a:solidFill>
                <a:effectLst/>
                <a:uLnTx/>
                <a:uFillTx/>
                <a:latin typeface="+mn-lt"/>
                <a:ea typeface="+mn-ea"/>
                <a:cs typeface="+mn-cs"/>
              </a:rPr>
              <a:t>种类繁多、破坏力和攻击力更强、并且还会日新月异的“人祸”。</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zh-CN" altLang="en-US" sz="24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203801927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3434" cy="6858000"/>
          </a:xfrm>
          <a:prstGeom prst="rect">
            <a:avLst/>
          </a:prstGeom>
        </p:spPr>
      </p:pic>
      <p:sp>
        <p:nvSpPr>
          <p:cNvPr id="8" name="标题 1"/>
          <p:cNvSpPr txBox="1">
            <a:spLocks/>
          </p:cNvSpPr>
          <p:nvPr/>
        </p:nvSpPr>
        <p:spPr>
          <a:xfrm>
            <a:off x="876355" y="917265"/>
            <a:ext cx="10740388" cy="5023470"/>
          </a:xfrm>
          <a:prstGeom prst="rect">
            <a:avLst/>
          </a:prstGeom>
        </p:spPr>
        <p:txBody>
          <a:bodyPr vert="horz" lIns="91440" tIns="45720" rIns="91440" bIns="45720" rtlCol="0" anchor="b">
            <a:normAutofit/>
          </a:bodyPr>
          <a:lstStyle/>
          <a:p>
            <a:pPr algn="ctr">
              <a:lnSpc>
                <a:spcPct val="90000"/>
              </a:lnSpc>
              <a:spcBef>
                <a:spcPct val="0"/>
              </a:spcBef>
              <a:defRPr/>
            </a:pPr>
            <a:r>
              <a:rPr kumimoji="0" lang="zh-CN" altLang="en-US" sz="7200" b="0" i="0" u="none" strike="noStrike" kern="1200" cap="none" spc="0" normalizeH="0" baseline="0" noProof="0" dirty="0" smtClean="0">
                <a:ln>
                  <a:noFill/>
                </a:ln>
                <a:solidFill>
                  <a:srgbClr val="FF0000"/>
                </a:solidFill>
                <a:effectLst/>
                <a:uLnTx/>
                <a:uFillTx/>
                <a:latin typeface="华文隶书" panose="02010800040101010101" pitchFamily="2" charset="-122"/>
                <a:ea typeface="华文隶书" panose="02010800040101010101" pitchFamily="2" charset="-122"/>
                <a:cs typeface="Meiryo UI" panose="020B0604030504040204" pitchFamily="34" charset="-128"/>
              </a:rPr>
              <a:t>安全是一种技术活，</a:t>
            </a:r>
            <a:endParaRPr kumimoji="0" lang="en-US" altLang="zh-CN" sz="7200" b="0" i="0" u="none" strike="noStrike" kern="1200" cap="none" spc="0" normalizeH="0" baseline="0" noProof="0" dirty="0" smtClean="0">
              <a:ln>
                <a:noFill/>
              </a:ln>
              <a:solidFill>
                <a:srgbClr val="FF0000"/>
              </a:solidFill>
              <a:effectLst/>
              <a:uLnTx/>
              <a:uFillTx/>
              <a:latin typeface="华文隶书" panose="02010800040101010101" pitchFamily="2" charset="-122"/>
              <a:ea typeface="华文隶书" panose="02010800040101010101" pitchFamily="2" charset="-122"/>
              <a:cs typeface="Meiryo UI" panose="020B0604030504040204" pitchFamily="34" charset="-128"/>
            </a:endParaRPr>
          </a:p>
          <a:p>
            <a:pPr algn="ctr">
              <a:lnSpc>
                <a:spcPct val="90000"/>
              </a:lnSpc>
              <a:spcBef>
                <a:spcPct val="0"/>
              </a:spcBef>
              <a:defRPr/>
            </a:pPr>
            <a:r>
              <a:rPr kumimoji="0" lang="zh-CN" altLang="en-US" sz="7200" b="0" i="0" u="none" strike="noStrike" kern="1200" cap="none" spc="0" normalizeH="0" baseline="0" noProof="0" dirty="0" smtClean="0">
                <a:ln>
                  <a:noFill/>
                </a:ln>
                <a:solidFill>
                  <a:srgbClr val="FF0000"/>
                </a:solidFill>
                <a:effectLst/>
                <a:uLnTx/>
                <a:uFillTx/>
                <a:latin typeface="华文隶书" panose="02010800040101010101" pitchFamily="2" charset="-122"/>
                <a:ea typeface="华文隶书" panose="02010800040101010101" pitchFamily="2" charset="-122"/>
                <a:cs typeface="Meiryo UI" panose="020B0604030504040204" pitchFamily="34" charset="-128"/>
              </a:rPr>
              <a:t>也是一种管理艺术！</a:t>
            </a:r>
            <a:endParaRPr kumimoji="0" lang="en-US" altLang="zh-CN" sz="7200" b="0" i="0" u="none" strike="noStrike" kern="1200" cap="none" spc="0" normalizeH="0" baseline="0" noProof="0" dirty="0" smtClean="0">
              <a:ln>
                <a:noFill/>
              </a:ln>
              <a:solidFill>
                <a:srgbClr val="FF0000"/>
              </a:solidFill>
              <a:effectLst/>
              <a:uLnTx/>
              <a:uFillTx/>
              <a:latin typeface="华文隶书" panose="02010800040101010101" pitchFamily="2" charset="-122"/>
              <a:ea typeface="华文隶书" panose="02010800040101010101" pitchFamily="2" charset="-122"/>
              <a:cs typeface="Meiryo UI" panose="020B0604030504040204" pitchFamily="34" charset="-128"/>
            </a:endParaRPr>
          </a:p>
          <a:p>
            <a:pPr algn="ctr">
              <a:lnSpc>
                <a:spcPct val="90000"/>
              </a:lnSpc>
              <a:spcBef>
                <a:spcPct val="0"/>
              </a:spcBef>
              <a:defRPr/>
            </a:pPr>
            <a:r>
              <a:rPr lang="en-US" altLang="zh-CN" sz="6000" dirty="0">
                <a:solidFill>
                  <a:srgbClr val="FF0000"/>
                </a:solidFill>
                <a:latin typeface="华文隶书" panose="02010800040101010101" pitchFamily="2" charset="-122"/>
                <a:ea typeface="华文隶书" panose="02010800040101010101" pitchFamily="2" charset="-122"/>
                <a:cs typeface="Meiryo UI" panose="020B0604030504040204" pitchFamily="34" charset="-128"/>
              </a:rPr>
              <a:t> </a:t>
            </a:r>
            <a:r>
              <a:rPr lang="en-US" altLang="zh-CN" sz="6000" dirty="0" smtClean="0">
                <a:solidFill>
                  <a:srgbClr val="FF0000"/>
                </a:solidFill>
                <a:latin typeface="华文隶书" panose="02010800040101010101" pitchFamily="2" charset="-122"/>
                <a:ea typeface="华文隶书" panose="02010800040101010101" pitchFamily="2" charset="-122"/>
                <a:cs typeface="Meiryo UI" panose="020B0604030504040204" pitchFamily="34" charset="-128"/>
              </a:rPr>
              <a:t>                                       </a:t>
            </a:r>
            <a:r>
              <a:rPr kumimoji="0" lang="en-US" altLang="zh-CN" sz="3600" b="0" i="0" u="none" strike="noStrike" kern="1200" cap="none" spc="0" normalizeH="0" baseline="0" noProof="0" dirty="0" smtClean="0">
                <a:ln>
                  <a:noFill/>
                </a:ln>
                <a:solidFill>
                  <a:srgbClr val="FF0000"/>
                </a:solidFill>
                <a:effectLst/>
                <a:uLnTx/>
                <a:uFillTx/>
                <a:latin typeface="华文隶书" panose="02010800040101010101" pitchFamily="2" charset="-122"/>
                <a:ea typeface="华文隶书" panose="02010800040101010101" pitchFamily="2" charset="-122"/>
                <a:cs typeface="Meiryo UI" panose="020B0604030504040204" pitchFamily="34" charset="-128"/>
              </a:rPr>
              <a:t>---</a:t>
            </a:r>
            <a:r>
              <a:rPr kumimoji="0" lang="zh-CN" altLang="en-US" sz="3600" b="0" i="0" u="none" strike="noStrike" kern="1200" cap="none" spc="0" normalizeH="0" baseline="0" noProof="0" dirty="0" smtClean="0">
                <a:ln>
                  <a:noFill/>
                </a:ln>
                <a:solidFill>
                  <a:srgbClr val="FF0000"/>
                </a:solidFill>
                <a:effectLst/>
                <a:uLnTx/>
                <a:uFillTx/>
                <a:latin typeface="华文隶书" panose="02010800040101010101" pitchFamily="2" charset="-122"/>
                <a:ea typeface="华文隶书" panose="02010800040101010101" pitchFamily="2" charset="-122"/>
                <a:cs typeface="Meiryo UI" panose="020B0604030504040204" pitchFamily="34" charset="-128"/>
              </a:rPr>
              <a:t>个人体会</a:t>
            </a:r>
            <a:endParaRPr lang="zh-CN" altLang="en-US" sz="3600" dirty="0">
              <a:solidFill>
                <a:srgbClr val="FF0000"/>
              </a:solidFill>
              <a:latin typeface="华文隶书" panose="02010800040101010101" pitchFamily="2" charset="-122"/>
              <a:ea typeface="华文隶书" panose="02010800040101010101" pitchFamily="2" charset="-122"/>
              <a:cs typeface="Meiryo UI" panose="020B0604030504040204" pitchFamily="34" charset="-128"/>
            </a:endParaRPr>
          </a:p>
          <a:p>
            <a:pPr lvl="0" algn="ctr">
              <a:lnSpc>
                <a:spcPct val="90000"/>
              </a:lnSpc>
              <a:spcBef>
                <a:spcPct val="0"/>
              </a:spcBef>
              <a:defRPr/>
            </a:pPr>
            <a:endParaRPr kumimoji="0" lang="zh-CN" altLang="en-US" sz="6000" b="0" i="0" u="none" strike="noStrike" kern="1200" cap="none" spc="0" normalizeH="0" baseline="0" noProof="0" dirty="0">
              <a:ln>
                <a:noFill/>
              </a:ln>
              <a:solidFill>
                <a:srgbClr val="FF0000"/>
              </a:solidFill>
              <a:effectLst/>
              <a:uLnTx/>
              <a:uFillTx/>
              <a:latin typeface="华文隶书" panose="02010800040101010101" pitchFamily="2" charset="-122"/>
              <a:ea typeface="华文隶书" panose="02010800040101010101" pitchFamily="2" charset="-122"/>
              <a:cs typeface="Meiryo UI" panose="020B0604030504040204" pitchFamily="34" charset="-128"/>
            </a:endParaRPr>
          </a:p>
        </p:txBody>
      </p:sp>
    </p:spTree>
    <p:extLst>
      <p:ext uri="{BB962C8B-B14F-4D97-AF65-F5344CB8AC3E}">
        <p14:creationId xmlns:p14="http://schemas.microsoft.com/office/powerpoint/2010/main" val="373015819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3434" cy="6858000"/>
          </a:xfrm>
          <a:prstGeom prst="rect">
            <a:avLst/>
          </a:prstGeom>
        </p:spPr>
      </p:pic>
      <p:sp>
        <p:nvSpPr>
          <p:cNvPr id="3" name="内容占位符 2"/>
          <p:cNvSpPr txBox="1">
            <a:spLocks/>
          </p:cNvSpPr>
          <p:nvPr/>
        </p:nvSpPr>
        <p:spPr>
          <a:xfrm>
            <a:off x="1007009" y="1014153"/>
            <a:ext cx="10098794" cy="5212687"/>
          </a:xfrm>
          <a:prstGeom prst="rect">
            <a:avLst/>
          </a:prstGeom>
        </p:spPr>
        <p:txBody>
          <a:bodyPr vert="horz" lIns="91440" tIns="45720" rIns="91440" bIns="45720" rtlCol="0">
            <a:normAutofit lnSpcReduction="10000"/>
          </a:body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zh-CN" altLang="en-US" sz="4000" b="0" i="0" u="none" strike="noStrike" kern="1200" cap="none" spc="0" normalizeH="0" baseline="0" noProof="0" smtClean="0">
                <a:ln>
                  <a:noFill/>
                </a:ln>
                <a:solidFill>
                  <a:srgbClr val="FF0000"/>
                </a:solidFill>
                <a:effectLst/>
                <a:uLnTx/>
                <a:uFillTx/>
                <a:latin typeface="+mn-lt"/>
                <a:ea typeface="+mn-ea"/>
                <a:cs typeface="+mn-cs"/>
              </a:rPr>
              <a:t>         </a:t>
            </a:r>
            <a:r>
              <a:rPr kumimoji="0" lang="zh-CN" altLang="en-US" sz="4000" b="0" i="0" u="none" strike="noStrike" kern="1200" cap="none" spc="0" normalizeH="0" baseline="0" noProof="0" smtClean="0">
                <a:ln>
                  <a:noFill/>
                </a:ln>
                <a:solidFill>
                  <a:schemeClr val="tx1">
                    <a:lumMod val="95000"/>
                    <a:lumOff val="5000"/>
                  </a:schemeClr>
                </a:solidFill>
                <a:effectLst/>
                <a:uLnTx/>
                <a:uFillTx/>
                <a:latin typeface="+mn-lt"/>
                <a:ea typeface="+mn-ea"/>
                <a:cs typeface="+mn-cs"/>
              </a:rPr>
              <a:t>人类社会经济的发展已经让我们人类赢得了与其他动物竞争生存空间的绝对优势；</a:t>
            </a:r>
            <a:endParaRPr kumimoji="0" lang="en-US" altLang="zh-CN" sz="4000" b="0" i="0" u="none" strike="noStrike" kern="1200" cap="none" spc="0" normalizeH="0" baseline="0" noProof="0" smtClean="0">
              <a:ln>
                <a:noFill/>
              </a:ln>
              <a:solidFill>
                <a:schemeClr val="tx1">
                  <a:lumMod val="95000"/>
                  <a:lumOff val="5000"/>
                </a:schemeClr>
              </a:solidFill>
              <a:effectLst/>
              <a:uLnTx/>
              <a:uFillTx/>
              <a:latin typeface="+mn-lt"/>
              <a:ea typeface="+mn-ea"/>
              <a:cs typeface="+mn-cs"/>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altLang="zh-CN" sz="4000" b="0" i="0" u="none" strike="noStrike" kern="1200" cap="none" spc="0" normalizeH="0" baseline="0" noProof="0" smtClean="0">
                <a:ln>
                  <a:noFill/>
                </a:ln>
                <a:solidFill>
                  <a:srgbClr val="FF0000"/>
                </a:solidFill>
                <a:effectLst/>
                <a:uLnTx/>
                <a:uFillTx/>
                <a:latin typeface="+mn-lt"/>
                <a:ea typeface="+mn-ea"/>
                <a:cs typeface="+mn-cs"/>
              </a:rPr>
              <a:t>         </a:t>
            </a:r>
            <a:r>
              <a:rPr kumimoji="0" lang="zh-CN" altLang="en-US" sz="4000" b="0" i="0" u="none" strike="noStrike" kern="1200" cap="none" spc="0" normalizeH="0" baseline="0" noProof="0" smtClean="0">
                <a:ln>
                  <a:noFill/>
                </a:ln>
                <a:solidFill>
                  <a:schemeClr val="tx1">
                    <a:lumMod val="95000"/>
                    <a:lumOff val="5000"/>
                  </a:schemeClr>
                </a:solidFill>
                <a:effectLst/>
                <a:uLnTx/>
                <a:uFillTx/>
                <a:latin typeface="+mn-lt"/>
                <a:ea typeface="+mn-ea"/>
                <a:cs typeface="+mn-cs"/>
              </a:rPr>
              <a:t>今天我们谈的</a:t>
            </a:r>
            <a:r>
              <a:rPr kumimoji="0" lang="zh-CN" altLang="en-US" sz="4000" b="0" i="0" u="none" strike="noStrike" kern="1200" cap="none" spc="0" normalizeH="0" baseline="0" noProof="0" smtClean="0">
                <a:ln>
                  <a:noFill/>
                </a:ln>
                <a:solidFill>
                  <a:srgbClr val="FF0000"/>
                </a:solidFill>
                <a:effectLst/>
                <a:uLnTx/>
                <a:uFillTx/>
                <a:latin typeface="+mn-lt"/>
                <a:ea typeface="+mn-ea"/>
                <a:cs typeface="+mn-cs"/>
              </a:rPr>
              <a:t>“安全”，</a:t>
            </a:r>
            <a:r>
              <a:rPr kumimoji="0" lang="zh-CN" altLang="en-US" sz="4000" b="0" i="0" u="none" strike="noStrike" kern="1200" cap="none" spc="0" normalizeH="0" baseline="0" noProof="0" smtClean="0">
                <a:ln>
                  <a:noFill/>
                </a:ln>
                <a:solidFill>
                  <a:schemeClr val="tx1">
                    <a:lumMod val="95000"/>
                    <a:lumOff val="5000"/>
                  </a:schemeClr>
                </a:solidFill>
                <a:effectLst/>
                <a:uLnTx/>
                <a:uFillTx/>
                <a:latin typeface="+mn-lt"/>
                <a:ea typeface="+mn-ea"/>
                <a:cs typeface="+mn-cs"/>
              </a:rPr>
              <a:t>已经不再是人类与其他动物的生存竞争安全；</a:t>
            </a:r>
            <a:endParaRPr kumimoji="0" lang="en-US" altLang="zh-CN" sz="4000" b="0" i="0" u="none" strike="noStrike" kern="1200" cap="none" spc="0" normalizeH="0" baseline="0" noProof="0" smtClean="0">
              <a:ln>
                <a:noFill/>
              </a:ln>
              <a:solidFill>
                <a:schemeClr val="tx1">
                  <a:lumMod val="95000"/>
                  <a:lumOff val="5000"/>
                </a:schemeClr>
              </a:solidFill>
              <a:effectLst/>
              <a:uLnTx/>
              <a:uFillTx/>
              <a:latin typeface="+mn-lt"/>
              <a:ea typeface="+mn-ea"/>
              <a:cs typeface="+mn-cs"/>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altLang="zh-CN" sz="4000" b="0" i="0" u="none" strike="noStrike" kern="1200" cap="none" spc="0" normalizeH="0" baseline="0" noProof="0" smtClean="0">
                <a:ln>
                  <a:noFill/>
                </a:ln>
                <a:solidFill>
                  <a:srgbClr val="FF0000"/>
                </a:solidFill>
                <a:effectLst/>
                <a:uLnTx/>
                <a:uFillTx/>
                <a:latin typeface="+mn-lt"/>
                <a:ea typeface="+mn-ea"/>
                <a:cs typeface="+mn-cs"/>
              </a:rPr>
              <a:t>         </a:t>
            </a:r>
            <a:r>
              <a:rPr kumimoji="0" lang="zh-CN" altLang="en-US" sz="4000" b="0" i="0" u="none" strike="noStrike" kern="1200" cap="none" spc="0" normalizeH="0" baseline="0" noProof="0" smtClean="0">
                <a:ln>
                  <a:noFill/>
                </a:ln>
                <a:solidFill>
                  <a:schemeClr val="tx1">
                    <a:lumMod val="95000"/>
                    <a:lumOff val="5000"/>
                  </a:schemeClr>
                </a:solidFill>
                <a:effectLst/>
                <a:uLnTx/>
                <a:uFillTx/>
                <a:latin typeface="+mn-lt"/>
                <a:ea typeface="+mn-ea"/>
                <a:cs typeface="+mn-cs"/>
              </a:rPr>
              <a:t>而是人类为了弥补自身能力不足，凭借聪明的大脑和灵巧的双手</a:t>
            </a:r>
            <a:r>
              <a:rPr kumimoji="0" lang="zh-CN" altLang="en-US" sz="4000" b="0" i="0" u="none" strike="noStrike" kern="1200" cap="none" spc="0" normalizeH="0" baseline="0" noProof="0" smtClean="0">
                <a:ln>
                  <a:noFill/>
                </a:ln>
                <a:solidFill>
                  <a:srgbClr val="FF0000"/>
                </a:solidFill>
                <a:effectLst/>
                <a:uLnTx/>
                <a:uFillTx/>
                <a:latin typeface="+mn-lt"/>
                <a:ea typeface="+mn-ea"/>
                <a:cs typeface="+mn-cs"/>
              </a:rPr>
              <a:t>设计、制造、操作使用</a:t>
            </a:r>
            <a:r>
              <a:rPr kumimoji="0" lang="zh-CN" altLang="en-US" sz="4000" b="0" i="0" u="none" strike="noStrike" kern="1200" cap="none" spc="0" normalizeH="0" baseline="0" noProof="0" smtClean="0">
                <a:ln>
                  <a:noFill/>
                </a:ln>
                <a:solidFill>
                  <a:schemeClr val="tx1">
                    <a:lumMod val="95000"/>
                    <a:lumOff val="5000"/>
                  </a:schemeClr>
                </a:solidFill>
                <a:effectLst/>
                <a:uLnTx/>
                <a:uFillTx/>
                <a:latin typeface="+mn-lt"/>
                <a:ea typeface="+mn-ea"/>
                <a:cs typeface="+mn-cs"/>
              </a:rPr>
              <a:t>各种各样的外物（工具）过程中，重新制造出来的</a:t>
            </a:r>
            <a:r>
              <a:rPr kumimoji="0" lang="zh-CN" altLang="en-US" sz="4000" b="0" i="0" u="none" strike="noStrike" kern="1200" cap="none" spc="0" normalizeH="0" baseline="0" noProof="0" smtClean="0">
                <a:ln>
                  <a:noFill/>
                </a:ln>
                <a:solidFill>
                  <a:srgbClr val="FF0000"/>
                </a:solidFill>
                <a:effectLst/>
                <a:uLnTx/>
                <a:uFillTx/>
                <a:latin typeface="+mn-lt"/>
                <a:ea typeface="+mn-ea"/>
                <a:cs typeface="+mn-cs"/>
              </a:rPr>
              <a:t>种类繁多、破坏力和攻击力更强、并且还会日新月异的“人祸”。</a:t>
            </a:r>
            <a:endParaRPr kumimoji="0" lang="zh-CN" altLang="en-US" sz="4000" b="0" i="0" u="none" strike="noStrike" kern="1200" cap="none" spc="0" normalizeH="0" baseline="0" noProof="0" dirty="0">
              <a:ln>
                <a:noFill/>
              </a:ln>
              <a:solidFill>
                <a:srgbClr val="FF0000"/>
              </a:solidFill>
              <a:effectLst/>
              <a:uLnTx/>
              <a:uFillTx/>
              <a:latin typeface="+mn-lt"/>
              <a:ea typeface="+mn-ea"/>
              <a:cs typeface="+mn-cs"/>
            </a:endParaRPr>
          </a:p>
        </p:txBody>
      </p:sp>
    </p:spTree>
    <p:extLst>
      <p:ext uri="{BB962C8B-B14F-4D97-AF65-F5344CB8AC3E}">
        <p14:creationId xmlns:p14="http://schemas.microsoft.com/office/powerpoint/2010/main" val="241242505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3434" cy="6858000"/>
          </a:xfrm>
          <a:prstGeom prst="rect">
            <a:avLst/>
          </a:prstGeom>
        </p:spPr>
      </p:pic>
      <p:sp>
        <p:nvSpPr>
          <p:cNvPr id="4" name="内容占位符 2"/>
          <p:cNvSpPr txBox="1">
            <a:spLocks/>
          </p:cNvSpPr>
          <p:nvPr/>
        </p:nvSpPr>
        <p:spPr>
          <a:xfrm>
            <a:off x="764863" y="1313646"/>
            <a:ext cx="10663707" cy="4981314"/>
          </a:xfrm>
          <a:prstGeom prst="rect">
            <a:avLst/>
          </a:prstGeom>
        </p:spPr>
        <p:txBody>
          <a:bodyPr vert="horz" lIns="91440" tIns="45720" rIns="91440" bIns="45720" rtlCol="0">
            <a:normAutofit/>
          </a:bodyPr>
          <a:lstStyle/>
          <a:p>
            <a:pPr lvl="0" algn="just">
              <a:lnSpc>
                <a:spcPct val="90000"/>
              </a:lnSpc>
              <a:spcBef>
                <a:spcPts val="1000"/>
              </a:spcBef>
              <a:defRPr/>
            </a:pPr>
            <a:r>
              <a:rPr lang="en-US" altLang="zh-CN" sz="4000" dirty="0" smtClean="0"/>
              <a:t>         </a:t>
            </a:r>
            <a:r>
              <a:rPr lang="zh-CN" altLang="zh-CN" sz="4000" dirty="0" smtClean="0"/>
              <a:t>人</a:t>
            </a:r>
            <a:r>
              <a:rPr lang="zh-CN" altLang="zh-CN" sz="4000" dirty="0"/>
              <a:t>类</a:t>
            </a:r>
            <a:r>
              <a:rPr lang="zh-CN" altLang="en-US" sz="4000" dirty="0"/>
              <a:t>社会</a:t>
            </a:r>
            <a:r>
              <a:rPr lang="zh-CN" altLang="zh-CN" sz="4000" dirty="0"/>
              <a:t>的发展史</a:t>
            </a:r>
            <a:r>
              <a:rPr lang="zh-CN" altLang="en-US" sz="4000" dirty="0"/>
              <a:t>其实本质上</a:t>
            </a:r>
            <a:r>
              <a:rPr lang="zh-CN" altLang="en-US" sz="4000" dirty="0">
                <a:solidFill>
                  <a:srgbClr val="FF0000"/>
                </a:solidFill>
              </a:rPr>
              <a:t>就是一部人类不断借助外物（各种机器设备）来弥补自身本能不足的历史，</a:t>
            </a:r>
            <a:r>
              <a:rPr lang="zh-CN" altLang="zh-CN" sz="4000" dirty="0"/>
              <a:t>就是一部人类先求生存、谋安全、再求发展的历史，</a:t>
            </a:r>
            <a:r>
              <a:rPr lang="zh-CN" altLang="en-US" sz="4000" dirty="0"/>
              <a:t>也是一部人类越来越懒惰、本能越来越退化的历史。</a:t>
            </a:r>
            <a:endParaRPr lang="en-US" altLang="zh-CN" sz="4000" dirty="0"/>
          </a:p>
          <a:p>
            <a:pPr lvl="0" algn="ctr">
              <a:lnSpc>
                <a:spcPct val="90000"/>
              </a:lnSpc>
              <a:spcBef>
                <a:spcPts val="1000"/>
              </a:spcBef>
              <a:defRPr/>
            </a:pPr>
            <a:r>
              <a:rPr lang="zh-CN" altLang="en-US" sz="4000" dirty="0" smtClean="0">
                <a:solidFill>
                  <a:srgbClr val="FF0000"/>
                </a:solidFill>
              </a:rPr>
              <a:t>人类</a:t>
            </a:r>
            <a:r>
              <a:rPr lang="zh-CN" altLang="en-US" sz="4000" dirty="0">
                <a:solidFill>
                  <a:srgbClr val="FF0000"/>
                </a:solidFill>
              </a:rPr>
              <a:t>的共同</a:t>
            </a:r>
            <a:r>
              <a:rPr lang="zh-CN" altLang="en-US" sz="4000" dirty="0" smtClean="0">
                <a:solidFill>
                  <a:srgbClr val="FF0000"/>
                </a:solidFill>
              </a:rPr>
              <a:t>初心和终极目标就是</a:t>
            </a:r>
            <a:endParaRPr lang="en-US" altLang="zh-CN" sz="4000" dirty="0" smtClean="0">
              <a:solidFill>
                <a:srgbClr val="FF0000"/>
              </a:solidFill>
            </a:endParaRPr>
          </a:p>
          <a:p>
            <a:pPr lvl="0" algn="ctr">
              <a:lnSpc>
                <a:spcPct val="90000"/>
              </a:lnSpc>
              <a:spcBef>
                <a:spcPts val="1000"/>
              </a:spcBef>
              <a:defRPr/>
            </a:pPr>
            <a:r>
              <a:rPr lang="zh-CN" altLang="en-US" sz="6000" dirty="0" smtClean="0">
                <a:solidFill>
                  <a:srgbClr val="FF0000"/>
                </a:solidFill>
              </a:rPr>
              <a:t>生存安全</a:t>
            </a:r>
            <a:endParaRPr kumimoji="0" lang="zh-CN" altLang="en-US" sz="6000" b="0" i="0" u="none" strike="noStrike" kern="1200" cap="none" spc="0" normalizeH="0" baseline="0" noProof="0" dirty="0">
              <a:ln>
                <a:noFill/>
              </a:ln>
              <a:solidFill>
                <a:schemeClr val="tx1"/>
              </a:solidFill>
              <a:effectLst/>
              <a:uLnTx/>
              <a:uFillTx/>
            </a:endParaRPr>
          </a:p>
        </p:txBody>
      </p:sp>
    </p:spTree>
    <p:extLst>
      <p:ext uri="{BB962C8B-B14F-4D97-AF65-F5344CB8AC3E}">
        <p14:creationId xmlns:p14="http://schemas.microsoft.com/office/powerpoint/2010/main" val="243973343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3434" cy="6858000"/>
          </a:xfrm>
          <a:prstGeom prst="rect">
            <a:avLst/>
          </a:prstGeom>
        </p:spPr>
      </p:pic>
      <p:sp>
        <p:nvSpPr>
          <p:cNvPr id="3" name="标题 1"/>
          <p:cNvSpPr txBox="1">
            <a:spLocks/>
          </p:cNvSpPr>
          <p:nvPr/>
        </p:nvSpPr>
        <p:spPr>
          <a:xfrm>
            <a:off x="3454610" y="357447"/>
            <a:ext cx="5340255" cy="900351"/>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zh-CN" altLang="en-US" sz="4800" b="1" i="0" u="none" strike="noStrike" kern="1200" cap="none" spc="0" normalizeH="0" baseline="0" noProof="0" dirty="0" smtClean="0">
                <a:ln>
                  <a:noFill/>
                </a:ln>
                <a:solidFill>
                  <a:srgbClr val="FF0000"/>
                </a:solidFill>
                <a:effectLst/>
                <a:uLnTx/>
                <a:uFillTx/>
                <a:latin typeface="+mj-lt"/>
                <a:ea typeface="+mj-ea"/>
                <a:cs typeface="+mj-cs"/>
              </a:rPr>
              <a:t>这段话有三层意思</a:t>
            </a:r>
            <a:endParaRPr kumimoji="0" lang="zh-CN" altLang="en-US" sz="4800" b="1" i="0" u="none" strike="noStrike" kern="1200" cap="none" spc="0" normalizeH="0" baseline="0" noProof="0" dirty="0">
              <a:ln>
                <a:noFill/>
              </a:ln>
              <a:solidFill>
                <a:srgbClr val="FF0000"/>
              </a:solidFill>
              <a:effectLst/>
              <a:uLnTx/>
              <a:uFillTx/>
              <a:latin typeface="+mj-lt"/>
              <a:ea typeface="+mj-ea"/>
              <a:cs typeface="+mj-cs"/>
            </a:endParaRPr>
          </a:p>
        </p:txBody>
      </p:sp>
      <p:sp>
        <p:nvSpPr>
          <p:cNvPr id="4" name="内容占位符 2"/>
          <p:cNvSpPr txBox="1">
            <a:spLocks/>
          </p:cNvSpPr>
          <p:nvPr/>
        </p:nvSpPr>
        <p:spPr>
          <a:xfrm>
            <a:off x="838200" y="1667683"/>
            <a:ext cx="10515600" cy="4351338"/>
          </a:xfrm>
          <a:prstGeom prst="rect">
            <a:avLst/>
          </a:prstGeom>
        </p:spPr>
        <p:txBody>
          <a:bodyPr vert="horz" lIns="91440" tIns="45720" rIns="91440" bIns="45720" rtlCol="0">
            <a:normAutofit/>
          </a:body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zh-CN" altLang="en-US" sz="3600" b="0" i="0" u="none" strike="noStrike" kern="1200" cap="none" spc="0" normalizeH="0" baseline="0" noProof="0" dirty="0" smtClean="0">
                <a:ln>
                  <a:noFill/>
                </a:ln>
                <a:solidFill>
                  <a:schemeClr val="tx1"/>
                </a:solidFill>
                <a:effectLst/>
                <a:uLnTx/>
                <a:uFillTx/>
                <a:latin typeface="+mn-lt"/>
                <a:ea typeface="+mn-ea"/>
                <a:cs typeface="+mn-cs"/>
              </a:rPr>
              <a:t>         一是人类社会的风险种类是在增加，伤害的程度也是在上升的；</a:t>
            </a:r>
            <a:endParaRPr kumimoji="0" lang="en-US" altLang="zh-CN" sz="3600" b="0" i="0" u="none" strike="noStrike" kern="1200" cap="none" spc="0" normalizeH="0" baseline="0" noProof="0" dirty="0" smtClean="0">
              <a:ln>
                <a:noFill/>
              </a:ln>
              <a:solidFill>
                <a:schemeClr val="tx1"/>
              </a:solidFill>
              <a:effectLst/>
              <a:uLnTx/>
              <a:uFillTx/>
              <a:latin typeface="+mn-lt"/>
              <a:ea typeface="+mn-ea"/>
              <a:cs typeface="+mn-cs"/>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zh-CN" altLang="en-US" sz="3600" b="0" i="0" u="none" strike="noStrike" kern="1200" cap="none" spc="0" normalizeH="0" baseline="0" noProof="0" dirty="0" smtClean="0">
                <a:ln>
                  <a:noFill/>
                </a:ln>
                <a:solidFill>
                  <a:schemeClr val="tx1"/>
                </a:solidFill>
                <a:effectLst/>
                <a:uLnTx/>
                <a:uFillTx/>
                <a:latin typeface="+mn-lt"/>
                <a:ea typeface="+mn-ea"/>
                <a:cs typeface="+mn-cs"/>
              </a:rPr>
              <a:t>         二是我们过去只是关注现实条件下的安全，而忽略了事先的安全防范，也就是任何产品在</a:t>
            </a:r>
            <a:r>
              <a:rPr kumimoji="0" lang="zh-CN" altLang="en-US" sz="3600" b="0" i="0" u="none" strike="noStrike" kern="1200" cap="none" spc="0" normalizeH="0" baseline="0" noProof="0" dirty="0" smtClean="0">
                <a:ln>
                  <a:noFill/>
                </a:ln>
                <a:solidFill>
                  <a:srgbClr val="FF0000"/>
                </a:solidFill>
                <a:effectLst/>
                <a:uLnTx/>
                <a:uFillTx/>
                <a:latin typeface="+mn-lt"/>
                <a:ea typeface="+mn-ea"/>
                <a:cs typeface="+mn-cs"/>
              </a:rPr>
              <a:t>设计和制造</a:t>
            </a:r>
            <a:r>
              <a:rPr kumimoji="0" lang="zh-CN" altLang="en-US" sz="3600" b="0" i="0" u="none" strike="noStrike" kern="1200" cap="none" spc="0" normalizeH="0" baseline="0" noProof="0" dirty="0" smtClean="0">
                <a:ln>
                  <a:noFill/>
                </a:ln>
                <a:solidFill>
                  <a:schemeClr val="tx1"/>
                </a:solidFill>
                <a:effectLst/>
                <a:uLnTx/>
                <a:uFillTx/>
                <a:latin typeface="+mn-lt"/>
                <a:ea typeface="+mn-ea"/>
                <a:cs typeface="+mn-cs"/>
              </a:rPr>
              <a:t>阶段的安全问题。</a:t>
            </a:r>
            <a:endParaRPr kumimoji="0" lang="en-US" altLang="zh-CN" sz="3600" b="0" i="0" u="none" strike="noStrike" kern="1200" cap="none" spc="0" normalizeH="0" baseline="0" noProof="0" dirty="0" smtClean="0">
              <a:ln>
                <a:noFill/>
              </a:ln>
              <a:solidFill>
                <a:schemeClr val="tx1"/>
              </a:solidFill>
              <a:effectLst/>
              <a:uLnTx/>
              <a:uFillTx/>
              <a:latin typeface="+mn-lt"/>
              <a:ea typeface="+mn-ea"/>
              <a:cs typeface="+mn-cs"/>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zh-CN" altLang="en-US" sz="3600" b="0" i="0" u="none" strike="noStrike" kern="1200" cap="none" spc="0" normalizeH="0" baseline="0" noProof="0" dirty="0" smtClean="0">
                <a:ln>
                  <a:noFill/>
                </a:ln>
                <a:solidFill>
                  <a:schemeClr val="tx1"/>
                </a:solidFill>
                <a:effectLst/>
                <a:uLnTx/>
                <a:uFillTx/>
                <a:latin typeface="+mn-lt"/>
                <a:ea typeface="+mn-ea"/>
                <a:cs typeface="+mn-cs"/>
              </a:rPr>
              <a:t>         三是既然是“人祸”，那就还得靠“人治”，不能盲目地依赖科技，需要我们正确地看清科技对安全的作用。</a:t>
            </a:r>
            <a:endParaRPr kumimoji="0" lang="zh-CN" altLang="en-US" sz="36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272350379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3434" cy="6858000"/>
          </a:xfrm>
          <a:prstGeom prst="rect">
            <a:avLst/>
          </a:prstGeom>
        </p:spPr>
      </p:pic>
      <p:sp>
        <p:nvSpPr>
          <p:cNvPr id="4" name="标题 1"/>
          <p:cNvSpPr txBox="1">
            <a:spLocks/>
          </p:cNvSpPr>
          <p:nvPr/>
        </p:nvSpPr>
        <p:spPr>
          <a:xfrm>
            <a:off x="1468191" y="2559159"/>
            <a:ext cx="9066727" cy="869841"/>
          </a:xfrm>
          <a:prstGeom prst="rect">
            <a:avLst/>
          </a:prstGeom>
        </p:spPr>
        <p:txBody>
          <a:bodyPr vert="horz" lIns="91440" tIns="45720" rIns="91440" bIns="45720" rtlCol="0" anchor="b">
            <a:norm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zh-CN" altLang="en-US" sz="4400" b="1" i="0" u="none" strike="noStrike" kern="1200" cap="none" spc="0" normalizeH="0" baseline="0" noProof="0" dirty="0" smtClean="0">
                <a:ln>
                  <a:noFill/>
                </a:ln>
                <a:solidFill>
                  <a:schemeClr val="tx1"/>
                </a:solidFill>
                <a:effectLst/>
                <a:uLnTx/>
                <a:uFillTx/>
                <a:latin typeface="+mj-lt"/>
                <a:ea typeface="+mj-ea"/>
                <a:cs typeface="+mj-cs"/>
              </a:rPr>
              <a:t>三、正确看待科技对安全的作用</a:t>
            </a:r>
            <a:endParaRPr kumimoji="0" lang="zh-CN" altLang="en-US" sz="4400" b="1" i="0" u="none" strike="noStrike" kern="1200" cap="none" spc="0" normalizeH="0" baseline="0" noProof="0" dirty="0">
              <a:ln>
                <a:noFill/>
              </a:ln>
              <a:solidFill>
                <a:schemeClr val="tx1"/>
              </a:solidFill>
              <a:effectLst/>
              <a:uLnTx/>
              <a:uFillTx/>
              <a:latin typeface="+mj-lt"/>
              <a:ea typeface="+mj-ea"/>
              <a:cs typeface="+mj-cs"/>
            </a:endParaRPr>
          </a:p>
        </p:txBody>
      </p:sp>
    </p:spTree>
    <p:extLst>
      <p:ext uri="{BB962C8B-B14F-4D97-AF65-F5344CB8AC3E}">
        <p14:creationId xmlns:p14="http://schemas.microsoft.com/office/powerpoint/2010/main" val="306444457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3434" cy="6858000"/>
          </a:xfrm>
          <a:prstGeom prst="rect">
            <a:avLst/>
          </a:prstGeom>
        </p:spPr>
      </p:pic>
      <p:sp>
        <p:nvSpPr>
          <p:cNvPr id="4" name="内容占位符 2"/>
          <p:cNvSpPr txBox="1">
            <a:spLocks/>
          </p:cNvSpPr>
          <p:nvPr/>
        </p:nvSpPr>
        <p:spPr>
          <a:xfrm>
            <a:off x="880774" y="716699"/>
            <a:ext cx="10431886" cy="5677661"/>
          </a:xfrm>
          <a:prstGeom prst="rect">
            <a:avLst/>
          </a:prstGeom>
        </p:spPr>
        <p:txBody>
          <a:bodyPr vert="horz" lIns="91440" tIns="45720" rIns="91440" bIns="45720" rtlCol="0">
            <a:normAutofit/>
          </a:body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zh-CN" altLang="en-US" sz="2400" b="0" i="0" u="none" strike="noStrike" kern="1200" cap="none" spc="0" normalizeH="0" baseline="0" noProof="0" dirty="0" smtClean="0">
                <a:ln>
                  <a:noFill/>
                </a:ln>
                <a:solidFill>
                  <a:schemeClr val="tx1"/>
                </a:solidFill>
                <a:effectLst/>
                <a:uLnTx/>
                <a:uFillTx/>
                <a:latin typeface="+mn-lt"/>
                <a:ea typeface="+mn-ea"/>
                <a:cs typeface="+mn-cs"/>
              </a:rPr>
              <a:t>         </a:t>
            </a:r>
            <a:r>
              <a:rPr kumimoji="0" lang="zh-CN" altLang="en-US" sz="3200" b="0" i="0" u="none" strike="noStrike" kern="1200" cap="none" spc="0" normalizeH="0" baseline="0" noProof="0" dirty="0" smtClean="0">
                <a:ln>
                  <a:noFill/>
                </a:ln>
                <a:solidFill>
                  <a:schemeClr val="tx1"/>
                </a:solidFill>
                <a:effectLst/>
                <a:uLnTx/>
                <a:uFillTx/>
                <a:latin typeface="+mn-lt"/>
                <a:ea typeface="+mn-ea"/>
                <a:cs typeface="+mn-cs"/>
              </a:rPr>
              <a:t>一是科技只是能让我们的</a:t>
            </a:r>
            <a:r>
              <a:rPr kumimoji="0" lang="zh-CN" altLang="en-US" sz="3200" b="0" i="0" u="none" strike="noStrike" kern="1200" cap="none" spc="0" normalizeH="0" baseline="0" noProof="0" dirty="0" smtClean="0">
                <a:ln>
                  <a:noFill/>
                </a:ln>
                <a:solidFill>
                  <a:srgbClr val="FF0000"/>
                </a:solidFill>
                <a:effectLst/>
                <a:uLnTx/>
                <a:uFillTx/>
                <a:latin typeface="+mn-lt"/>
                <a:ea typeface="+mn-ea"/>
                <a:cs typeface="+mn-cs"/>
              </a:rPr>
              <a:t>外物（各种机器设备）</a:t>
            </a:r>
            <a:r>
              <a:rPr kumimoji="0" lang="zh-CN" altLang="en-US" sz="3200" b="0" i="0" u="none" strike="noStrike" kern="1200" cap="none" spc="0" normalizeH="0" baseline="0" noProof="0" dirty="0" smtClean="0">
                <a:ln>
                  <a:noFill/>
                </a:ln>
                <a:solidFill>
                  <a:schemeClr val="tx1"/>
                </a:solidFill>
                <a:effectLst/>
                <a:uLnTx/>
                <a:uFillTx/>
                <a:latin typeface="+mn-lt"/>
                <a:ea typeface="+mn-ea"/>
                <a:cs typeface="+mn-cs"/>
              </a:rPr>
              <a:t>更好用、更方便而已，</a:t>
            </a:r>
            <a:r>
              <a:rPr kumimoji="0" lang="zh-CN" altLang="en-US" sz="3200" b="0" i="0" u="none" strike="noStrike" kern="1200" cap="none" spc="0" normalizeH="0" baseline="0" noProof="0" dirty="0" smtClean="0">
                <a:ln>
                  <a:noFill/>
                </a:ln>
                <a:solidFill>
                  <a:srgbClr val="FF0000"/>
                </a:solidFill>
                <a:effectLst/>
                <a:uLnTx/>
                <a:uFillTx/>
                <a:latin typeface="+mn-lt"/>
                <a:ea typeface="+mn-ea"/>
                <a:cs typeface="+mn-cs"/>
              </a:rPr>
              <a:t>科技本质上也只是一种手段</a:t>
            </a:r>
            <a:r>
              <a:rPr kumimoji="0" lang="zh-CN" altLang="en-US" sz="3200" b="0" i="0" u="none" strike="noStrike" kern="1200" cap="none" spc="0" normalizeH="0" baseline="0" noProof="0" dirty="0" smtClean="0">
                <a:ln>
                  <a:noFill/>
                </a:ln>
                <a:solidFill>
                  <a:schemeClr val="tx1"/>
                </a:solidFill>
                <a:effectLst/>
                <a:uLnTx/>
                <a:uFillTx/>
                <a:latin typeface="+mn-lt"/>
                <a:ea typeface="+mn-ea"/>
                <a:cs typeface="+mn-cs"/>
              </a:rPr>
              <a:t>，能帮助我们解决安全生产中的许多难题，是做好安全生产工作的最强守护神；科技对安全生产工作的支撑永无止境。</a:t>
            </a:r>
            <a:endParaRPr kumimoji="0" lang="en-US" altLang="zh-CN" sz="3200" b="0" i="0" u="none" strike="noStrike" kern="1200" cap="none" spc="0" normalizeH="0" baseline="0" noProof="0" dirty="0" smtClean="0">
              <a:ln>
                <a:noFill/>
              </a:ln>
              <a:solidFill>
                <a:schemeClr val="tx1"/>
              </a:solidFill>
              <a:effectLst/>
              <a:uLnTx/>
              <a:uFillTx/>
              <a:latin typeface="+mn-lt"/>
              <a:ea typeface="+mn-ea"/>
              <a:cs typeface="+mn-cs"/>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zh-CN" altLang="en-US" sz="3200" b="0" i="0" u="none" strike="noStrike" kern="1200" cap="none" spc="0" normalizeH="0" baseline="0" noProof="0" dirty="0" smtClean="0">
                <a:ln>
                  <a:noFill/>
                </a:ln>
                <a:solidFill>
                  <a:schemeClr val="tx1"/>
                </a:solidFill>
                <a:effectLst/>
                <a:uLnTx/>
                <a:uFillTx/>
                <a:latin typeface="+mn-lt"/>
                <a:ea typeface="+mn-ea"/>
                <a:cs typeface="+mn-cs"/>
              </a:rPr>
              <a:t>         二是科技是一把“双刃剑”，始终在</a:t>
            </a:r>
            <a:r>
              <a:rPr kumimoji="0" lang="zh-CN" altLang="en-US" sz="3200" b="0" i="0" u="none" strike="noStrike" kern="1200" cap="none" spc="0" normalizeH="0" baseline="0" noProof="0" dirty="0" smtClean="0">
                <a:ln>
                  <a:noFill/>
                </a:ln>
                <a:solidFill>
                  <a:srgbClr val="FF0000"/>
                </a:solidFill>
                <a:effectLst/>
                <a:uLnTx/>
                <a:uFillTx/>
                <a:latin typeface="+mn-lt"/>
                <a:ea typeface="+mn-ea"/>
                <a:cs typeface="+mn-cs"/>
              </a:rPr>
              <a:t>“魔”“道”</a:t>
            </a:r>
            <a:r>
              <a:rPr kumimoji="0" lang="zh-CN" altLang="en-US" sz="3200" b="0" i="0" u="none" strike="noStrike" kern="1200" cap="none" spc="0" normalizeH="0" baseline="0" noProof="0" dirty="0" smtClean="0">
                <a:ln>
                  <a:noFill/>
                </a:ln>
                <a:solidFill>
                  <a:schemeClr val="tx1"/>
                </a:solidFill>
                <a:effectLst/>
                <a:uLnTx/>
                <a:uFillTx/>
                <a:latin typeface="+mn-lt"/>
                <a:ea typeface="+mn-ea"/>
                <a:cs typeface="+mn-cs"/>
              </a:rPr>
              <a:t>之间摇摆，且</a:t>
            </a:r>
            <a:r>
              <a:rPr kumimoji="0" lang="zh-CN" altLang="en-US" sz="3200" b="0" i="0" u="none" strike="noStrike" kern="1200" cap="none" spc="0" normalizeH="0" baseline="0" noProof="0" dirty="0" smtClean="0">
                <a:ln>
                  <a:noFill/>
                </a:ln>
                <a:solidFill>
                  <a:srgbClr val="FF0000"/>
                </a:solidFill>
                <a:effectLst/>
                <a:uLnTx/>
                <a:uFillTx/>
                <a:latin typeface="+mn-lt"/>
                <a:ea typeface="+mn-ea"/>
                <a:cs typeface="+mn-cs"/>
              </a:rPr>
              <a:t>“魔高一尺”</a:t>
            </a:r>
            <a:r>
              <a:rPr kumimoji="0" lang="zh-CN" altLang="en-US" sz="3200" b="0" i="0" u="none" strike="noStrike" kern="1200" cap="none" spc="0" normalizeH="0" baseline="0" noProof="0" dirty="0" smtClean="0">
                <a:ln>
                  <a:noFill/>
                </a:ln>
                <a:solidFill>
                  <a:schemeClr val="tx1"/>
                </a:solidFill>
                <a:effectLst/>
                <a:uLnTx/>
                <a:uFillTx/>
                <a:latin typeface="+mn-lt"/>
                <a:ea typeface="+mn-ea"/>
                <a:cs typeface="+mn-cs"/>
              </a:rPr>
              <a:t>，需要</a:t>
            </a:r>
            <a:r>
              <a:rPr kumimoji="0" lang="zh-CN" altLang="en-US" sz="3200" b="0" i="0" u="none" strike="noStrike" kern="1200" cap="none" spc="0" normalizeH="0" baseline="0" noProof="0" dirty="0" smtClean="0">
                <a:ln>
                  <a:noFill/>
                </a:ln>
                <a:solidFill>
                  <a:srgbClr val="FF0000"/>
                </a:solidFill>
                <a:effectLst/>
                <a:uLnTx/>
                <a:uFillTx/>
                <a:latin typeface="+mn-lt"/>
                <a:ea typeface="+mn-ea"/>
                <a:cs typeface="+mn-cs"/>
              </a:rPr>
              <a:t>“道高一丈”</a:t>
            </a:r>
            <a:r>
              <a:rPr kumimoji="0" lang="zh-CN" altLang="en-US" sz="3200" b="0" i="0" u="none" strike="noStrike" kern="1200" cap="none" spc="0" normalizeH="0" baseline="0" noProof="0" dirty="0" smtClean="0">
                <a:ln>
                  <a:noFill/>
                </a:ln>
                <a:solidFill>
                  <a:schemeClr val="tx1"/>
                </a:solidFill>
                <a:effectLst/>
                <a:uLnTx/>
                <a:uFillTx/>
                <a:latin typeface="+mn-lt"/>
                <a:ea typeface="+mn-ea"/>
                <a:cs typeface="+mn-cs"/>
              </a:rPr>
              <a:t>才能防住。</a:t>
            </a:r>
            <a:endParaRPr kumimoji="0" lang="en-US" altLang="zh-CN" sz="3200" b="0" i="0" u="none" strike="noStrike" kern="1200" cap="none" spc="0" normalizeH="0" baseline="0" noProof="0" dirty="0" smtClean="0">
              <a:ln>
                <a:noFill/>
              </a:ln>
              <a:solidFill>
                <a:schemeClr val="tx1"/>
              </a:solidFill>
              <a:effectLst/>
              <a:uLnTx/>
              <a:uFillTx/>
              <a:latin typeface="+mn-lt"/>
              <a:ea typeface="+mn-ea"/>
              <a:cs typeface="+mn-cs"/>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zh-CN" altLang="en-US" sz="3200" b="0" i="0" u="none" strike="noStrike" kern="1200" cap="none" spc="0" normalizeH="0" baseline="0" noProof="0" dirty="0" smtClean="0">
                <a:ln>
                  <a:noFill/>
                </a:ln>
                <a:solidFill>
                  <a:schemeClr val="tx1"/>
                </a:solidFill>
                <a:effectLst/>
                <a:uLnTx/>
                <a:uFillTx/>
                <a:latin typeface="+mn-lt"/>
                <a:ea typeface="+mn-ea"/>
                <a:cs typeface="+mn-cs"/>
              </a:rPr>
              <a:t>         三是盲目地依赖和迷信科技，会降低安全管理中最关键的要素“人”的防范意识和基本防范技能的培养；在提供方便的同时也让我们越来越“懒”。</a:t>
            </a:r>
            <a:endParaRPr kumimoji="0" lang="en-US" altLang="zh-CN" sz="3200" b="0" i="0" u="none" strike="noStrike" kern="1200" cap="none" spc="0" normalizeH="0" baseline="0" noProof="0" dirty="0" smtClean="0">
              <a:ln>
                <a:noFill/>
              </a:ln>
              <a:solidFill>
                <a:schemeClr val="tx1"/>
              </a:solidFill>
              <a:effectLst/>
              <a:uLnTx/>
              <a:uFillTx/>
              <a:latin typeface="+mn-lt"/>
              <a:ea typeface="+mn-ea"/>
              <a:cs typeface="+mn-cs"/>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altLang="zh-CN" sz="3200" b="0" i="0" u="none" strike="noStrike" kern="1200" cap="none" spc="0" normalizeH="0" baseline="0" noProof="0" dirty="0" smtClean="0">
                <a:ln>
                  <a:noFill/>
                </a:ln>
                <a:solidFill>
                  <a:schemeClr val="tx1"/>
                </a:solidFill>
                <a:effectLst/>
                <a:uLnTx/>
                <a:uFillTx/>
                <a:latin typeface="+mn-lt"/>
                <a:ea typeface="+mn-ea"/>
                <a:cs typeface="+mn-cs"/>
              </a:rPr>
              <a:t>         </a:t>
            </a:r>
            <a:r>
              <a:rPr kumimoji="0" lang="zh-CN" altLang="en-US" sz="3200" b="0" i="0" u="none" strike="noStrike" kern="1200" cap="none" spc="0" normalizeH="0" baseline="0" noProof="0" dirty="0" smtClean="0">
                <a:ln>
                  <a:noFill/>
                </a:ln>
                <a:solidFill>
                  <a:schemeClr val="tx1"/>
                </a:solidFill>
                <a:effectLst/>
                <a:uLnTx/>
                <a:uFillTx/>
                <a:latin typeface="+mn-lt"/>
                <a:ea typeface="+mn-ea"/>
                <a:cs typeface="+mn-cs"/>
              </a:rPr>
              <a:t>四是正确</a:t>
            </a:r>
            <a:r>
              <a:rPr kumimoji="0" lang="zh-CN" altLang="en-US" sz="3200" b="0" i="0" u="none" strike="noStrike" kern="1200" cap="none" spc="0" normalizeH="0" baseline="0" noProof="0" dirty="0" smtClean="0">
                <a:ln>
                  <a:noFill/>
                </a:ln>
                <a:solidFill>
                  <a:srgbClr val="FF0000"/>
                </a:solidFill>
                <a:effectLst/>
                <a:uLnTx/>
                <a:uFillTx/>
                <a:latin typeface="+mn-lt"/>
                <a:ea typeface="+mn-ea"/>
                <a:cs typeface="+mn-cs"/>
              </a:rPr>
              <a:t>引导科技人员提升自身的安全意识，</a:t>
            </a:r>
            <a:r>
              <a:rPr kumimoji="0" lang="zh-CN" altLang="en-US" sz="3200" b="0" i="0" u="none" strike="noStrike" kern="1200" cap="none" spc="0" normalizeH="0" baseline="0" noProof="0" dirty="0" smtClean="0">
                <a:ln>
                  <a:noFill/>
                </a:ln>
                <a:solidFill>
                  <a:schemeClr val="tx1"/>
                </a:solidFill>
                <a:effectLst/>
                <a:uLnTx/>
                <a:uFillTx/>
                <a:latin typeface="+mn-lt"/>
                <a:ea typeface="+mn-ea"/>
                <a:cs typeface="+mn-cs"/>
              </a:rPr>
              <a:t>是让科技正确发挥作用的正道。</a:t>
            </a:r>
            <a:endParaRPr kumimoji="0" lang="zh-CN" altLang="en-US" sz="32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269354819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3434" cy="6858000"/>
          </a:xfrm>
          <a:prstGeom prst="rect">
            <a:avLst/>
          </a:prstGeom>
        </p:spPr>
      </p:pic>
      <p:sp>
        <p:nvSpPr>
          <p:cNvPr id="5" name="内容占位符 2"/>
          <p:cNvSpPr txBox="1">
            <a:spLocks/>
          </p:cNvSpPr>
          <p:nvPr/>
        </p:nvSpPr>
        <p:spPr>
          <a:xfrm>
            <a:off x="739831" y="1685962"/>
            <a:ext cx="10896463" cy="4980846"/>
          </a:xfrm>
          <a:prstGeom prst="rect">
            <a:avLst/>
          </a:prstGeom>
        </p:spPr>
        <p:txBody>
          <a:bodyPr vert="horz" lIns="91440" tIns="45720" rIns="91440" bIns="45720" rtlCol="0">
            <a:normAutofit/>
          </a:body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zh-CN" altLang="en-US" sz="2400" b="0" i="0" u="none" strike="noStrike" kern="1200" cap="none" spc="0" normalizeH="0" baseline="0" noProof="0" dirty="0" smtClean="0">
                <a:ln>
                  <a:noFill/>
                </a:ln>
                <a:solidFill>
                  <a:schemeClr val="tx1"/>
                </a:solidFill>
                <a:effectLst/>
                <a:uLnTx/>
                <a:uFillTx/>
                <a:latin typeface="+mn-lt"/>
                <a:ea typeface="+mn-ea"/>
                <a:cs typeface="+mn-cs"/>
              </a:rPr>
              <a:t>         </a:t>
            </a:r>
            <a:r>
              <a:rPr kumimoji="0" lang="zh-CN" altLang="en-US" sz="2400" b="0" i="0" u="none" strike="noStrike" kern="1200" cap="none" spc="0" normalizeH="0" baseline="0" noProof="0" dirty="0" smtClean="0">
                <a:ln>
                  <a:noFill/>
                </a:ln>
                <a:solidFill>
                  <a:srgbClr val="FF0000"/>
                </a:solidFill>
                <a:effectLst/>
                <a:uLnTx/>
                <a:uFillTx/>
                <a:latin typeface="+mn-lt"/>
                <a:ea typeface="+mn-ea"/>
                <a:cs typeface="+mn-cs"/>
              </a:rPr>
              <a:t>绝对不是。</a:t>
            </a:r>
            <a:r>
              <a:rPr kumimoji="0" lang="zh-CN" altLang="en-US" sz="2400" b="0" i="0" u="none" strike="noStrike" kern="1200" cap="none" spc="0" normalizeH="0" baseline="0" noProof="0" dirty="0" smtClean="0">
                <a:ln>
                  <a:noFill/>
                </a:ln>
                <a:solidFill>
                  <a:schemeClr val="tx1"/>
                </a:solidFill>
                <a:effectLst/>
                <a:uLnTx/>
                <a:uFillTx/>
                <a:latin typeface="+mn-lt"/>
                <a:ea typeface="+mn-ea"/>
                <a:cs typeface="+mn-cs"/>
              </a:rPr>
              <a:t>谁也无法阻挡人类社会历史发展的车轮；</a:t>
            </a:r>
            <a:endParaRPr kumimoji="0" lang="en-US" altLang="zh-CN" sz="2400" b="0" i="0" u="none" strike="noStrike" kern="1200" cap="none" spc="0" normalizeH="0" baseline="0" noProof="0" dirty="0" smtClean="0">
              <a:ln>
                <a:noFill/>
              </a:ln>
              <a:solidFill>
                <a:schemeClr val="tx1"/>
              </a:solidFill>
              <a:effectLst/>
              <a:uLnTx/>
              <a:uFillTx/>
              <a:latin typeface="+mn-lt"/>
              <a:ea typeface="+mn-ea"/>
              <a:cs typeface="+mn-cs"/>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altLang="zh-CN" sz="2400" b="0" i="0" u="none" strike="noStrike" kern="1200" cap="none" spc="0" normalizeH="0" baseline="0" noProof="0" dirty="0" smtClean="0">
                <a:ln>
                  <a:noFill/>
                </a:ln>
                <a:solidFill>
                  <a:schemeClr val="tx1"/>
                </a:solidFill>
                <a:effectLst/>
                <a:uLnTx/>
                <a:uFillTx/>
                <a:latin typeface="+mn-lt"/>
                <a:ea typeface="+mn-ea"/>
                <a:cs typeface="+mn-cs"/>
              </a:rPr>
              <a:t>        </a:t>
            </a:r>
            <a:r>
              <a:rPr kumimoji="0" lang="zh-CN" altLang="en-US" sz="2400" b="0" i="0" u="none" strike="noStrike" kern="1200" cap="none" spc="0" normalizeH="0" baseline="0" noProof="0" dirty="0" smtClean="0">
                <a:ln>
                  <a:noFill/>
                </a:ln>
                <a:solidFill>
                  <a:schemeClr val="tx1"/>
                </a:solidFill>
                <a:effectLst/>
                <a:uLnTx/>
                <a:uFillTx/>
                <a:latin typeface="+mn-lt"/>
                <a:ea typeface="+mn-ea"/>
                <a:cs typeface="+mn-cs"/>
              </a:rPr>
              <a:t>人类社会经济发展的过程，既是人类为了弥补自身能力不足</a:t>
            </a:r>
            <a:r>
              <a:rPr kumimoji="0" lang="zh-CN" altLang="en-US" sz="2400" b="0" i="0" u="none" strike="noStrike" kern="1200" cap="none" spc="0" normalizeH="0" baseline="0" noProof="0" dirty="0" smtClean="0">
                <a:ln>
                  <a:noFill/>
                </a:ln>
                <a:solidFill>
                  <a:srgbClr val="FF0000"/>
                </a:solidFill>
                <a:effectLst/>
                <a:uLnTx/>
                <a:uFillTx/>
                <a:latin typeface="+mn-lt"/>
                <a:ea typeface="+mn-ea"/>
                <a:cs typeface="+mn-cs"/>
              </a:rPr>
              <a:t>充分发挥科技手段</a:t>
            </a:r>
            <a:r>
              <a:rPr kumimoji="0" lang="zh-CN" altLang="en-US" sz="2400" b="0" i="0" u="none" strike="noStrike" kern="1200" cap="none" spc="0" normalizeH="0" baseline="0" noProof="0" dirty="0" smtClean="0">
                <a:ln>
                  <a:noFill/>
                </a:ln>
                <a:solidFill>
                  <a:schemeClr val="tx1"/>
                </a:solidFill>
                <a:effectLst/>
                <a:uLnTx/>
                <a:uFillTx/>
                <a:latin typeface="+mn-lt"/>
                <a:ea typeface="+mn-ea"/>
                <a:cs typeface="+mn-cs"/>
              </a:rPr>
              <a:t>，制造“人祸”的过程；也是不断利用</a:t>
            </a:r>
            <a:r>
              <a:rPr kumimoji="0" lang="zh-CN" altLang="en-US" sz="2400" b="0" i="0" u="none" strike="noStrike" kern="1200" cap="none" spc="0" normalizeH="0" baseline="0" noProof="0" dirty="0" smtClean="0">
                <a:ln>
                  <a:noFill/>
                </a:ln>
                <a:solidFill>
                  <a:srgbClr val="FF0000"/>
                </a:solidFill>
                <a:effectLst/>
                <a:uLnTx/>
                <a:uFillTx/>
                <a:latin typeface="+mn-lt"/>
                <a:ea typeface="+mn-ea"/>
                <a:cs typeface="+mn-cs"/>
              </a:rPr>
              <a:t>新技术、新手段</a:t>
            </a:r>
            <a:r>
              <a:rPr kumimoji="0" lang="zh-CN" altLang="en-US" sz="2400" b="0" i="0" u="none" strike="noStrike" kern="1200" cap="none" spc="0" normalizeH="0" baseline="0" noProof="0" dirty="0" smtClean="0">
                <a:ln>
                  <a:noFill/>
                </a:ln>
                <a:solidFill>
                  <a:schemeClr val="tx1"/>
                </a:solidFill>
                <a:effectLst/>
                <a:uLnTx/>
                <a:uFillTx/>
                <a:latin typeface="+mn-lt"/>
                <a:ea typeface="+mn-ea"/>
                <a:cs typeface="+mn-cs"/>
              </a:rPr>
              <a:t>来让我们生产的各种外物（工具）越来越安全的过程。</a:t>
            </a:r>
            <a:endParaRPr kumimoji="0" lang="en-US" altLang="zh-CN" sz="2400" b="0" i="0" u="none" strike="noStrike" kern="1200" cap="none" spc="0" normalizeH="0" baseline="0" noProof="0" dirty="0" smtClean="0">
              <a:ln>
                <a:noFill/>
              </a:ln>
              <a:solidFill>
                <a:schemeClr val="tx1"/>
              </a:solidFill>
              <a:effectLst/>
              <a:uLnTx/>
              <a:uFillTx/>
              <a:latin typeface="+mn-lt"/>
              <a:ea typeface="+mn-ea"/>
              <a:cs typeface="+mn-cs"/>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altLang="zh-CN" sz="2400" b="0" i="0" u="none" strike="noStrike" kern="1200" cap="none" spc="0" normalizeH="0" baseline="0" noProof="0" dirty="0" smtClean="0">
                <a:ln>
                  <a:noFill/>
                </a:ln>
                <a:solidFill>
                  <a:schemeClr val="tx1"/>
                </a:solidFill>
                <a:effectLst/>
                <a:uLnTx/>
                <a:uFillTx/>
                <a:latin typeface="+mn-lt"/>
                <a:ea typeface="+mn-ea"/>
                <a:cs typeface="+mn-cs"/>
              </a:rPr>
              <a:t>         </a:t>
            </a:r>
            <a:r>
              <a:rPr kumimoji="0" lang="zh-CN" altLang="en-US" sz="2400" b="0" i="0" u="none" strike="noStrike" kern="1200" cap="none" spc="0" normalizeH="0" baseline="0" noProof="0" dirty="0" smtClean="0">
                <a:ln>
                  <a:noFill/>
                </a:ln>
                <a:solidFill>
                  <a:schemeClr val="tx1"/>
                </a:solidFill>
                <a:effectLst/>
                <a:uLnTx/>
                <a:uFillTx/>
                <a:latin typeface="+mn-lt"/>
                <a:ea typeface="+mn-ea"/>
                <a:cs typeface="+mn-cs"/>
              </a:rPr>
              <a:t>换言之，谁先在自己生产的产品中用</a:t>
            </a:r>
            <a:r>
              <a:rPr kumimoji="0" lang="zh-CN" altLang="en-US" sz="2400" b="0" i="0" u="none" strike="noStrike" kern="1200" cap="none" spc="0" normalizeH="0" baseline="0" noProof="0" dirty="0" smtClean="0">
                <a:ln>
                  <a:noFill/>
                </a:ln>
                <a:solidFill>
                  <a:srgbClr val="FF0000"/>
                </a:solidFill>
                <a:effectLst/>
                <a:uLnTx/>
                <a:uFillTx/>
                <a:latin typeface="+mn-lt"/>
                <a:ea typeface="+mn-ea"/>
                <a:cs typeface="+mn-cs"/>
              </a:rPr>
              <a:t>新的技术提升安全保障，</a:t>
            </a:r>
            <a:r>
              <a:rPr kumimoji="0" lang="zh-CN" altLang="en-US" sz="2400" b="0" i="0" u="none" strike="noStrike" kern="1200" cap="none" spc="0" normalizeH="0" baseline="0" noProof="0" dirty="0" smtClean="0">
                <a:ln>
                  <a:noFill/>
                </a:ln>
                <a:solidFill>
                  <a:schemeClr val="tx1"/>
                </a:solidFill>
                <a:effectLst/>
                <a:uLnTx/>
                <a:uFillTx/>
                <a:latin typeface="+mn-lt"/>
                <a:ea typeface="+mn-ea"/>
                <a:cs typeface="+mn-cs"/>
              </a:rPr>
              <a:t>谁将赢得同类产品竞争发展的先机，谁将获得更多的利润，谁将具备更大发展空间的过程。</a:t>
            </a:r>
            <a:endParaRPr kumimoji="0" lang="en-US" altLang="zh-CN" sz="2400" b="0" i="0" u="none" strike="noStrike" kern="1200" cap="none" spc="0" normalizeH="0" baseline="0" noProof="0" dirty="0" smtClean="0">
              <a:ln>
                <a:noFill/>
              </a:ln>
              <a:solidFill>
                <a:schemeClr val="tx1"/>
              </a:solidFill>
              <a:effectLst/>
              <a:uLnTx/>
              <a:uFillTx/>
              <a:latin typeface="+mn-lt"/>
              <a:ea typeface="+mn-ea"/>
              <a:cs typeface="+mn-cs"/>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altLang="zh-CN" sz="2400" b="0" i="0" u="none" strike="noStrike" kern="1200" cap="none" spc="0" normalizeH="0" baseline="0" noProof="0" dirty="0" smtClean="0">
                <a:ln>
                  <a:noFill/>
                </a:ln>
                <a:solidFill>
                  <a:schemeClr val="tx1"/>
                </a:solidFill>
                <a:effectLst/>
                <a:uLnTx/>
                <a:uFillTx/>
                <a:latin typeface="+mn-lt"/>
                <a:ea typeface="+mn-ea"/>
                <a:cs typeface="+mn-cs"/>
              </a:rPr>
              <a:t>         </a:t>
            </a:r>
            <a:r>
              <a:rPr kumimoji="0" lang="zh-CN" altLang="en-US" sz="2400" b="0" i="0" u="none" strike="noStrike" kern="1200" cap="none" spc="0" normalizeH="0" baseline="0" noProof="0" dirty="0" smtClean="0">
                <a:ln>
                  <a:noFill/>
                </a:ln>
                <a:solidFill>
                  <a:schemeClr val="tx1"/>
                </a:solidFill>
                <a:effectLst/>
                <a:uLnTx/>
                <a:uFillTx/>
                <a:latin typeface="+mn-lt"/>
                <a:ea typeface="+mn-ea"/>
                <a:cs typeface="+mn-cs"/>
              </a:rPr>
              <a:t>从纯技术的层面上来分析，</a:t>
            </a:r>
            <a:r>
              <a:rPr kumimoji="0" lang="zh-CN" altLang="en-US" sz="2400" b="0" i="0" u="none" strike="noStrike" kern="1200" cap="none" spc="0" normalizeH="0" baseline="0" noProof="0" dirty="0" smtClean="0">
                <a:ln>
                  <a:noFill/>
                </a:ln>
                <a:solidFill>
                  <a:srgbClr val="FF0000"/>
                </a:solidFill>
                <a:effectLst/>
                <a:uLnTx/>
                <a:uFillTx/>
                <a:latin typeface="+mn-lt"/>
                <a:ea typeface="+mn-ea"/>
                <a:cs typeface="+mn-cs"/>
              </a:rPr>
              <a:t>并不是单纯地后者超越前者。</a:t>
            </a:r>
            <a:endParaRPr kumimoji="0" lang="en-US" altLang="zh-CN" sz="2400" b="0" i="0" u="none" strike="noStrike" kern="1200" cap="none" spc="0" normalizeH="0" baseline="0" noProof="0" dirty="0" smtClean="0">
              <a:ln>
                <a:noFill/>
              </a:ln>
              <a:solidFill>
                <a:srgbClr val="FF0000"/>
              </a:solidFill>
              <a:effectLst/>
              <a:uLnTx/>
              <a:uFillTx/>
              <a:latin typeface="+mn-lt"/>
              <a:ea typeface="+mn-ea"/>
              <a:cs typeface="+mn-cs"/>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altLang="zh-CN" sz="2400" b="0" i="0" u="none" strike="noStrike" kern="1200" cap="none" spc="0" normalizeH="0" baseline="0" noProof="0" dirty="0" smtClean="0">
                <a:ln>
                  <a:noFill/>
                </a:ln>
                <a:solidFill>
                  <a:srgbClr val="FF0000"/>
                </a:solidFill>
                <a:effectLst/>
                <a:uLnTx/>
                <a:uFillTx/>
                <a:latin typeface="+mn-lt"/>
                <a:ea typeface="+mn-ea"/>
                <a:cs typeface="+mn-cs"/>
              </a:rPr>
              <a:t>         </a:t>
            </a:r>
            <a:r>
              <a:rPr kumimoji="0" lang="zh-CN" altLang="en-US" sz="2400" b="0" i="0" u="none" strike="noStrike" kern="1200" cap="none" spc="0" normalizeH="0" baseline="0" noProof="0" dirty="0" smtClean="0">
                <a:ln>
                  <a:noFill/>
                </a:ln>
                <a:solidFill>
                  <a:srgbClr val="FF0000"/>
                </a:solidFill>
                <a:effectLst/>
                <a:uLnTx/>
                <a:uFillTx/>
                <a:latin typeface="+mn-lt"/>
                <a:ea typeface="+mn-ea"/>
                <a:cs typeface="+mn-cs"/>
              </a:rPr>
              <a:t>而是：原始是基础、是“本”，科技是加速器，</a:t>
            </a:r>
            <a:endParaRPr kumimoji="0" lang="en-US" altLang="zh-CN" sz="2400" b="0" i="0" u="none" strike="noStrike" kern="1200" cap="none" spc="0" normalizeH="0" baseline="0" noProof="0" dirty="0" smtClean="0">
              <a:ln>
                <a:noFill/>
              </a:ln>
              <a:solidFill>
                <a:srgbClr val="FF0000"/>
              </a:solidFill>
              <a:effectLst/>
              <a:uLnTx/>
              <a:uFillTx/>
              <a:latin typeface="+mn-lt"/>
              <a:ea typeface="+mn-ea"/>
              <a:cs typeface="+mn-cs"/>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altLang="zh-CN" sz="2400" b="0" i="0" u="none" strike="noStrike" kern="1200" cap="none" spc="0" normalizeH="0" baseline="0" noProof="0" dirty="0" smtClean="0">
                <a:ln>
                  <a:noFill/>
                </a:ln>
                <a:solidFill>
                  <a:srgbClr val="FF0000"/>
                </a:solidFill>
                <a:effectLst/>
                <a:uLnTx/>
                <a:uFillTx/>
                <a:latin typeface="+mn-lt"/>
                <a:ea typeface="+mn-ea"/>
                <a:cs typeface="+mn-cs"/>
              </a:rPr>
              <a:t>         </a:t>
            </a:r>
            <a:r>
              <a:rPr kumimoji="0" lang="zh-CN" altLang="en-US" sz="2400" b="0" i="0" u="none" strike="noStrike" kern="1200" cap="none" spc="0" normalizeH="0" baseline="0" noProof="0" dirty="0" smtClean="0">
                <a:ln>
                  <a:noFill/>
                </a:ln>
                <a:solidFill>
                  <a:srgbClr val="FF0000"/>
                </a:solidFill>
                <a:effectLst/>
                <a:uLnTx/>
                <a:uFillTx/>
                <a:latin typeface="+mn-lt"/>
                <a:ea typeface="+mn-ea"/>
                <a:cs typeface="+mn-cs"/>
              </a:rPr>
              <a:t>原始弥补先进、守拙弥补创新。</a:t>
            </a:r>
            <a:endParaRPr kumimoji="0" lang="en-US" altLang="zh-CN" sz="2400" b="0" i="0" u="none" strike="noStrike" kern="1200" cap="none" spc="0" normalizeH="0" baseline="0" noProof="0" dirty="0" smtClean="0">
              <a:ln>
                <a:noFill/>
              </a:ln>
              <a:solidFill>
                <a:srgbClr val="FF0000"/>
              </a:solidFill>
              <a:effectLst/>
              <a:uLnTx/>
              <a:uFillTx/>
              <a:latin typeface="+mn-lt"/>
              <a:ea typeface="+mn-ea"/>
              <a:cs typeface="+mn-cs"/>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altLang="zh-CN" sz="2400" b="0" i="0" u="none" strike="noStrike" kern="1200" cap="none" spc="0" normalizeH="0" baseline="0" noProof="0" dirty="0" smtClean="0">
                <a:ln>
                  <a:noFill/>
                </a:ln>
                <a:solidFill>
                  <a:srgbClr val="FF0000"/>
                </a:solidFill>
                <a:effectLst/>
                <a:uLnTx/>
                <a:uFillTx/>
                <a:latin typeface="+mn-lt"/>
                <a:ea typeface="+mn-ea"/>
                <a:cs typeface="+mn-cs"/>
              </a:rPr>
              <a:t>         </a:t>
            </a:r>
            <a:r>
              <a:rPr kumimoji="0" lang="zh-CN" altLang="en-US" sz="2400" b="0" i="0" u="none" strike="noStrike" kern="1200" cap="none" spc="0" normalizeH="0" baseline="0" noProof="0" dirty="0" smtClean="0">
                <a:ln>
                  <a:noFill/>
                </a:ln>
                <a:solidFill>
                  <a:srgbClr val="FF0000"/>
                </a:solidFill>
                <a:effectLst/>
                <a:uLnTx/>
                <a:uFillTx/>
                <a:latin typeface="+mn-lt"/>
                <a:ea typeface="+mn-ea"/>
                <a:cs typeface="+mn-cs"/>
              </a:rPr>
              <a:t>关键是看是否有安全意识。</a:t>
            </a:r>
            <a:r>
              <a:rPr kumimoji="0" lang="en-US" altLang="zh-CN" sz="2400" b="0" i="0" u="none" strike="noStrike" kern="1200" cap="none" spc="0" normalizeH="0" baseline="0" noProof="0" dirty="0" smtClean="0">
                <a:ln>
                  <a:noFill/>
                </a:ln>
                <a:solidFill>
                  <a:schemeClr val="tx1"/>
                </a:solidFill>
                <a:effectLst/>
                <a:uLnTx/>
                <a:uFillTx/>
                <a:latin typeface="+mn-lt"/>
                <a:ea typeface="+mn-ea"/>
                <a:cs typeface="+mn-cs"/>
              </a:rPr>
              <a:t>       </a:t>
            </a:r>
            <a:endParaRPr kumimoji="0" lang="zh-CN" altLang="en-US" sz="2400" b="0" i="0" u="none" strike="noStrike" kern="1200" cap="none" spc="0" normalizeH="0" baseline="0" noProof="0" dirty="0">
              <a:ln>
                <a:noFill/>
              </a:ln>
              <a:solidFill>
                <a:schemeClr val="tx1"/>
              </a:solidFill>
              <a:effectLst/>
              <a:uLnTx/>
              <a:uFillTx/>
              <a:latin typeface="+mn-lt"/>
              <a:ea typeface="+mn-ea"/>
              <a:cs typeface="+mn-cs"/>
            </a:endParaRPr>
          </a:p>
        </p:txBody>
      </p:sp>
      <p:sp>
        <p:nvSpPr>
          <p:cNvPr id="6" name="标题 1"/>
          <p:cNvSpPr txBox="1">
            <a:spLocks/>
          </p:cNvSpPr>
          <p:nvPr/>
        </p:nvSpPr>
        <p:spPr>
          <a:xfrm>
            <a:off x="1188721" y="407324"/>
            <a:ext cx="10332720" cy="947651"/>
          </a:xfrm>
          <a:prstGeom prst="rect">
            <a:avLst/>
          </a:prstGeom>
        </p:spPr>
        <p:txBody>
          <a:bodyPr vert="horz" lIns="91440" tIns="45720" rIns="91440" bIns="45720" rtlCol="0" anchor="b">
            <a:norm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zh-CN" altLang="en-US" sz="4400" b="1" i="0" u="none" strike="noStrike" kern="1200" cap="none" spc="0" normalizeH="0" baseline="0" noProof="0" dirty="0" smtClean="0">
                <a:ln>
                  <a:noFill/>
                </a:ln>
                <a:solidFill>
                  <a:schemeClr val="tx1"/>
                </a:solidFill>
                <a:effectLst/>
                <a:uLnTx/>
                <a:uFillTx/>
                <a:latin typeface="+mj-lt"/>
                <a:ea typeface="+mj-ea"/>
                <a:cs typeface="+mj-cs"/>
              </a:rPr>
              <a:t>难道为了保安全我们需要开历史的倒车？</a:t>
            </a:r>
            <a:endParaRPr kumimoji="0" lang="zh-CN" altLang="en-US" sz="4400" b="1" i="0" u="none" strike="noStrike" kern="1200" cap="none" spc="0" normalizeH="0" baseline="0" noProof="0" dirty="0">
              <a:ln>
                <a:noFill/>
              </a:ln>
              <a:solidFill>
                <a:schemeClr val="tx1"/>
              </a:solidFill>
              <a:effectLst/>
              <a:uLnTx/>
              <a:uFillTx/>
              <a:latin typeface="+mj-lt"/>
              <a:ea typeface="+mj-ea"/>
              <a:cs typeface="+mj-cs"/>
            </a:endParaRPr>
          </a:p>
        </p:txBody>
      </p:sp>
    </p:spTree>
    <p:extLst>
      <p:ext uri="{BB962C8B-B14F-4D97-AF65-F5344CB8AC3E}">
        <p14:creationId xmlns:p14="http://schemas.microsoft.com/office/powerpoint/2010/main" val="310846273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3434" cy="6858000"/>
          </a:xfrm>
          <a:prstGeom prst="rect">
            <a:avLst/>
          </a:prstGeom>
        </p:spPr>
      </p:pic>
      <p:sp>
        <p:nvSpPr>
          <p:cNvPr id="3" name="矩形 1"/>
          <p:cNvSpPr>
            <a:spLocks noChangeArrowheads="1"/>
          </p:cNvSpPr>
          <p:nvPr/>
        </p:nvSpPr>
        <p:spPr bwMode="auto">
          <a:xfrm>
            <a:off x="2191015" y="287869"/>
            <a:ext cx="8097838"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Font typeface="Wingdings" panose="05000000000000000000" pitchFamily="2" charset="2"/>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hlink"/>
              </a:buClr>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folHlink"/>
              </a:buClr>
              <a:buFont typeface="Wingdings" panose="05000000000000000000" pitchFamily="2" charset="2"/>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115000"/>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folHlink"/>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folHlink"/>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folHlink"/>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folHlink"/>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folHlink"/>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ClrTx/>
              <a:buFontTx/>
              <a:buNone/>
            </a:pPr>
            <a:r>
              <a:rPr lang="zh-CN" altLang="en-US" sz="6600" dirty="0" smtClean="0">
                <a:solidFill>
                  <a:srgbClr val="FF3300"/>
                </a:solidFill>
              </a:rPr>
              <a:t>请大家千万记住</a:t>
            </a:r>
            <a:endParaRPr lang="zh-CN" altLang="en-US" sz="6600" dirty="0">
              <a:solidFill>
                <a:srgbClr val="FF3300"/>
              </a:solidFill>
            </a:endParaRPr>
          </a:p>
        </p:txBody>
      </p:sp>
      <p:sp>
        <p:nvSpPr>
          <p:cNvPr id="4" name="矩形 1"/>
          <p:cNvSpPr>
            <a:spLocks noChangeArrowheads="1"/>
          </p:cNvSpPr>
          <p:nvPr/>
        </p:nvSpPr>
        <p:spPr bwMode="auto">
          <a:xfrm>
            <a:off x="1953793" y="1520372"/>
            <a:ext cx="8097838"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Font typeface="Wingdings" panose="05000000000000000000" pitchFamily="2" charset="2"/>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hlink"/>
              </a:buClr>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folHlink"/>
              </a:buClr>
              <a:buFont typeface="Wingdings" panose="05000000000000000000" pitchFamily="2" charset="2"/>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115000"/>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folHlink"/>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folHlink"/>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folHlink"/>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folHlink"/>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folHlink"/>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ClrTx/>
              <a:buFontTx/>
              <a:buNone/>
            </a:pPr>
            <a:r>
              <a:rPr lang="zh-CN" altLang="en-US" sz="6600" dirty="0">
                <a:solidFill>
                  <a:srgbClr val="FF0000"/>
                </a:solidFill>
              </a:rPr>
              <a:t>高科技</a:t>
            </a:r>
            <a:r>
              <a:rPr lang="en-US" altLang="zh-CN" sz="8000" dirty="0">
                <a:solidFill>
                  <a:srgbClr val="FF0000"/>
                </a:solidFill>
              </a:rPr>
              <a:t>=</a:t>
            </a:r>
            <a:r>
              <a:rPr lang="zh-CN" altLang="en-US" sz="6600" dirty="0">
                <a:solidFill>
                  <a:srgbClr val="FF0000"/>
                </a:solidFill>
              </a:rPr>
              <a:t>安全</a:t>
            </a:r>
            <a:endParaRPr lang="zh-CN" altLang="en-US" sz="6600" dirty="0">
              <a:solidFill>
                <a:srgbClr val="FF3300"/>
              </a:solidFill>
            </a:endParaRPr>
          </a:p>
        </p:txBody>
      </p:sp>
      <p:sp>
        <p:nvSpPr>
          <p:cNvPr id="5" name="矩形 1"/>
          <p:cNvSpPr>
            <a:spLocks noChangeArrowheads="1"/>
          </p:cNvSpPr>
          <p:nvPr/>
        </p:nvSpPr>
        <p:spPr bwMode="auto">
          <a:xfrm>
            <a:off x="2948094" y="2735175"/>
            <a:ext cx="61722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Font typeface="Wingdings" panose="05000000000000000000" pitchFamily="2" charset="2"/>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hlink"/>
              </a:buClr>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folHlink"/>
              </a:buClr>
              <a:buFont typeface="Wingdings" panose="05000000000000000000" pitchFamily="2" charset="2"/>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115000"/>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folHlink"/>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folHlink"/>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folHlink"/>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folHlink"/>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folHlink"/>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ClrTx/>
              <a:buFontTx/>
              <a:buNone/>
            </a:pPr>
            <a:r>
              <a:rPr lang="zh-CN" altLang="en-US" sz="6000" dirty="0">
                <a:solidFill>
                  <a:srgbClr val="FF0000"/>
                </a:solidFill>
              </a:rPr>
              <a:t>高科技</a:t>
            </a:r>
            <a:r>
              <a:rPr lang="en-US" altLang="zh-CN" sz="8000" dirty="0">
                <a:solidFill>
                  <a:srgbClr val="FF0000"/>
                </a:solidFill>
              </a:rPr>
              <a:t>=</a:t>
            </a:r>
            <a:r>
              <a:rPr lang="zh-CN" altLang="en-US" sz="6000" dirty="0">
                <a:solidFill>
                  <a:srgbClr val="FF0000"/>
                </a:solidFill>
              </a:rPr>
              <a:t>无事故</a:t>
            </a:r>
            <a:endParaRPr lang="zh-CN" altLang="en-US" sz="6000" dirty="0">
              <a:solidFill>
                <a:srgbClr val="FF3300"/>
              </a:solidFill>
            </a:endParaRPr>
          </a:p>
        </p:txBody>
      </p:sp>
      <p:sp>
        <p:nvSpPr>
          <p:cNvPr id="6" name="矩形 1"/>
          <p:cNvSpPr>
            <a:spLocks noChangeArrowheads="1"/>
          </p:cNvSpPr>
          <p:nvPr/>
        </p:nvSpPr>
        <p:spPr bwMode="auto">
          <a:xfrm>
            <a:off x="372533" y="4250265"/>
            <a:ext cx="11514667" cy="175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folHlink"/>
              </a:buClr>
              <a:buFont typeface="Wingdings" panose="05000000000000000000" pitchFamily="2" charset="2"/>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hlink"/>
              </a:buClr>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folHlink"/>
              </a:buClr>
              <a:buFont typeface="Wingdings" panose="05000000000000000000" pitchFamily="2" charset="2"/>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115000"/>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folHlink"/>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folHlink"/>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folHlink"/>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folHlink"/>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folHlink"/>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9pPr>
          </a:lstStyle>
          <a:p>
            <a:pPr algn="just" eaLnBrk="1" hangingPunct="1">
              <a:spcBef>
                <a:spcPct val="0"/>
              </a:spcBef>
              <a:buClrTx/>
              <a:buFontTx/>
              <a:buNone/>
            </a:pPr>
            <a:r>
              <a:rPr lang="zh-CN" altLang="en-US" sz="6000" dirty="0" smtClean="0">
                <a:solidFill>
                  <a:srgbClr val="FF3300"/>
                </a:solidFill>
              </a:rPr>
              <a:t>      </a:t>
            </a:r>
            <a:r>
              <a:rPr lang="zh-CN" altLang="en-US" sz="4800" dirty="0" smtClean="0">
                <a:solidFill>
                  <a:schemeClr val="tx1">
                    <a:lumMod val="95000"/>
                    <a:lumOff val="5000"/>
                  </a:schemeClr>
                </a:solidFill>
              </a:rPr>
              <a:t>这是目标和手段、措施之间的关系不能忽略了“人”这个关键因素</a:t>
            </a:r>
            <a:endParaRPr lang="zh-CN" altLang="en-US" sz="4800" dirty="0">
              <a:solidFill>
                <a:schemeClr val="tx1">
                  <a:lumMod val="95000"/>
                  <a:lumOff val="5000"/>
                </a:schemeClr>
              </a:solidFill>
            </a:endParaRPr>
          </a:p>
        </p:txBody>
      </p:sp>
      <p:sp>
        <p:nvSpPr>
          <p:cNvPr id="7" name="矩形 2"/>
          <p:cNvSpPr>
            <a:spLocks noChangeArrowheads="1"/>
          </p:cNvSpPr>
          <p:nvPr/>
        </p:nvSpPr>
        <p:spPr bwMode="auto">
          <a:xfrm>
            <a:off x="6184747" y="1647264"/>
            <a:ext cx="3810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Font typeface="Wingdings" panose="05000000000000000000" pitchFamily="2" charset="2"/>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hlink"/>
              </a:buClr>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folHlink"/>
              </a:buClr>
              <a:buFont typeface="Wingdings" panose="05000000000000000000" pitchFamily="2" charset="2"/>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115000"/>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folHlink"/>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folHlink"/>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folHlink"/>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folHlink"/>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folHlink"/>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ClrTx/>
              <a:buFontTx/>
              <a:buNone/>
            </a:pPr>
            <a:r>
              <a:rPr lang="en-US" altLang="zh-CN" sz="7200" dirty="0">
                <a:solidFill>
                  <a:srgbClr val="FF3300"/>
                </a:solidFill>
              </a:rPr>
              <a:t>\</a:t>
            </a:r>
            <a:endParaRPr lang="zh-CN" altLang="en-US" sz="7200" dirty="0">
              <a:solidFill>
                <a:srgbClr val="FF3300"/>
              </a:solidFill>
            </a:endParaRPr>
          </a:p>
        </p:txBody>
      </p:sp>
      <p:sp>
        <p:nvSpPr>
          <p:cNvPr id="8" name="矩形 2"/>
          <p:cNvSpPr>
            <a:spLocks noChangeArrowheads="1"/>
          </p:cNvSpPr>
          <p:nvPr/>
        </p:nvSpPr>
        <p:spPr bwMode="auto">
          <a:xfrm>
            <a:off x="5835612" y="2869235"/>
            <a:ext cx="3810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Font typeface="Wingdings" panose="05000000000000000000" pitchFamily="2" charset="2"/>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hlink"/>
              </a:buClr>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folHlink"/>
              </a:buClr>
              <a:buFont typeface="Wingdings" panose="05000000000000000000" pitchFamily="2" charset="2"/>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115000"/>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folHlink"/>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folHlink"/>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folHlink"/>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folHlink"/>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folHlink"/>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ClrTx/>
              <a:buFontTx/>
              <a:buNone/>
            </a:pPr>
            <a:r>
              <a:rPr lang="en-US" altLang="zh-CN" sz="7200" dirty="0">
                <a:solidFill>
                  <a:srgbClr val="FF3300"/>
                </a:solidFill>
              </a:rPr>
              <a:t>\</a:t>
            </a:r>
            <a:endParaRPr lang="zh-CN" altLang="en-US" sz="7200" dirty="0">
              <a:solidFill>
                <a:srgbClr val="FF3300"/>
              </a:solidFill>
            </a:endParaRPr>
          </a:p>
        </p:txBody>
      </p:sp>
    </p:spTree>
    <p:extLst>
      <p:ext uri="{BB962C8B-B14F-4D97-AF65-F5344CB8AC3E}">
        <p14:creationId xmlns:p14="http://schemas.microsoft.com/office/powerpoint/2010/main" val="357257799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3434" cy="6858000"/>
          </a:xfrm>
          <a:prstGeom prst="rect">
            <a:avLst/>
          </a:prstGeom>
        </p:spPr>
      </p:pic>
      <p:sp>
        <p:nvSpPr>
          <p:cNvPr id="3" name="内容占位符 2"/>
          <p:cNvSpPr txBox="1">
            <a:spLocks/>
          </p:cNvSpPr>
          <p:nvPr/>
        </p:nvSpPr>
        <p:spPr>
          <a:xfrm>
            <a:off x="748048" y="2211991"/>
            <a:ext cx="10515600" cy="4351338"/>
          </a:xfrm>
          <a:prstGeom prst="rect">
            <a:avLst/>
          </a:prstGeom>
        </p:spPr>
        <p:txBody>
          <a:bodyPr vert="horz" lIns="91440" tIns="45720" rIns="91440" bIns="45720" rtlCol="0">
            <a:norm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zh-CN" altLang="en-US" sz="7200" b="0" i="0" u="none" strike="noStrike" kern="1200" cap="none" spc="0" normalizeH="0" baseline="0" noProof="0" smtClean="0">
                <a:ln>
                  <a:noFill/>
                </a:ln>
                <a:solidFill>
                  <a:srgbClr val="FF0000"/>
                </a:solidFill>
                <a:effectLst/>
                <a:uLnTx/>
                <a:uFillTx/>
                <a:latin typeface="+mn-lt"/>
                <a:ea typeface="+mn-ea"/>
                <a:cs typeface="+mn-cs"/>
              </a:rPr>
              <a:t>物为人所用</a:t>
            </a:r>
            <a:endParaRPr kumimoji="0" lang="en-US" altLang="zh-CN" sz="7200" b="0" i="0" u="none" strike="noStrike" kern="1200" cap="none" spc="0" normalizeH="0" baseline="0" noProof="0" smtClean="0">
              <a:ln>
                <a:noFill/>
              </a:ln>
              <a:solidFill>
                <a:srgbClr val="FF0000"/>
              </a:solidFill>
              <a:effectLst/>
              <a:uLnTx/>
              <a:uFillTx/>
              <a:latin typeface="+mn-lt"/>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zh-CN" altLang="en-US" sz="7200" b="0" i="0" u="none" strike="noStrike" kern="1200" cap="none" spc="0" normalizeH="0" baseline="0" noProof="0" smtClean="0">
                <a:ln>
                  <a:noFill/>
                </a:ln>
                <a:solidFill>
                  <a:srgbClr val="FF0000"/>
                </a:solidFill>
                <a:effectLst/>
                <a:uLnTx/>
                <a:uFillTx/>
                <a:latin typeface="+mn-lt"/>
                <a:ea typeface="+mn-ea"/>
                <a:cs typeface="+mn-cs"/>
              </a:rPr>
              <a:t>人不能被物所累</a:t>
            </a:r>
            <a:endParaRPr kumimoji="0" lang="zh-CN" altLang="en-US" sz="7200" b="0" i="0" u="none" strike="noStrike" kern="1200" cap="none" spc="0" normalizeH="0" baseline="0" noProof="0" dirty="0">
              <a:ln>
                <a:noFill/>
              </a:ln>
              <a:solidFill>
                <a:srgbClr val="FF0000"/>
              </a:solidFill>
              <a:effectLst/>
              <a:uLnTx/>
              <a:uFillTx/>
              <a:latin typeface="+mn-lt"/>
              <a:ea typeface="+mn-ea"/>
              <a:cs typeface="+mn-cs"/>
            </a:endParaRPr>
          </a:p>
        </p:txBody>
      </p:sp>
      <p:sp>
        <p:nvSpPr>
          <p:cNvPr id="4" name="标题 1"/>
          <p:cNvSpPr txBox="1">
            <a:spLocks/>
          </p:cNvSpPr>
          <p:nvPr/>
        </p:nvSpPr>
        <p:spPr>
          <a:xfrm>
            <a:off x="1438102" y="548640"/>
            <a:ext cx="9135687" cy="974345"/>
          </a:xfrm>
          <a:prstGeom prst="rect">
            <a:avLst/>
          </a:prstGeom>
        </p:spPr>
        <p:txBody>
          <a:bodyPr vert="horz" lIns="91440" tIns="45720" rIns="91440" bIns="45720" rtlCol="0" anchor="b">
            <a:normAutofit fontScale="75000" lnSpcReduction="20000"/>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zh-CN" altLang="en-US" sz="6000" b="0" i="0" u="none" strike="noStrike" kern="1200" cap="none" spc="0" normalizeH="0" baseline="0" noProof="0" smtClean="0">
                <a:ln>
                  <a:noFill/>
                </a:ln>
                <a:solidFill>
                  <a:schemeClr val="tx1"/>
                </a:solidFill>
                <a:effectLst/>
                <a:uLnTx/>
                <a:uFillTx/>
                <a:latin typeface="+mj-lt"/>
                <a:ea typeface="+mj-ea"/>
                <a:cs typeface="+mj-cs"/>
              </a:rPr>
              <a:t>面对未来我有一个体会与大家共勉</a:t>
            </a:r>
            <a:endParaRPr kumimoji="0" lang="zh-CN" altLang="en-US" sz="6000" b="0" i="0" u="none" strike="noStrike" kern="1200" cap="none" spc="0" normalizeH="0" baseline="0" noProof="0" dirty="0">
              <a:ln>
                <a:noFill/>
              </a:ln>
              <a:solidFill>
                <a:schemeClr val="tx1"/>
              </a:solidFill>
              <a:effectLst/>
              <a:uLnTx/>
              <a:uFillTx/>
              <a:latin typeface="+mj-lt"/>
              <a:ea typeface="+mj-ea"/>
              <a:cs typeface="+mj-cs"/>
            </a:endParaRPr>
          </a:p>
        </p:txBody>
      </p:sp>
    </p:spTree>
    <p:extLst>
      <p:ext uri="{BB962C8B-B14F-4D97-AF65-F5344CB8AC3E}">
        <p14:creationId xmlns:p14="http://schemas.microsoft.com/office/powerpoint/2010/main" val="412769690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3434" cy="6858000"/>
          </a:xfrm>
          <a:prstGeom prst="rect">
            <a:avLst/>
          </a:prstGeom>
        </p:spPr>
      </p:pic>
      <p:sp>
        <p:nvSpPr>
          <p:cNvPr id="3" name="内容占位符 2"/>
          <p:cNvSpPr txBox="1">
            <a:spLocks/>
          </p:cNvSpPr>
          <p:nvPr/>
        </p:nvSpPr>
        <p:spPr>
          <a:xfrm>
            <a:off x="774841" y="569247"/>
            <a:ext cx="10947042" cy="5795492"/>
          </a:xfrm>
          <a:prstGeom prst="rect">
            <a:avLst/>
          </a:prstGeom>
        </p:spPr>
        <p:txBody>
          <a:bodyPr vert="horz" lIns="91440" tIns="45720" rIns="91440" bIns="45720" rtlCol="0">
            <a:normAutofit/>
          </a:body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zh-CN" altLang="en-US" sz="3600" b="0" i="0" u="none" strike="noStrike" kern="1200" cap="none" spc="0" normalizeH="0" baseline="0" noProof="0" dirty="0" smtClean="0">
                <a:ln>
                  <a:noFill/>
                </a:ln>
                <a:solidFill>
                  <a:srgbClr val="FF0000"/>
                </a:solidFill>
                <a:effectLst/>
                <a:uLnTx/>
                <a:uFillTx/>
                <a:latin typeface="+mn-lt"/>
                <a:ea typeface="+mn-ea"/>
                <a:cs typeface="+mn-cs"/>
              </a:rPr>
              <a:t>                                      观   点</a:t>
            </a:r>
            <a:endParaRPr kumimoji="0" lang="en-US" altLang="zh-CN" sz="3600" b="0" i="0" u="none" strike="noStrike" kern="1200" cap="none" spc="0" normalizeH="0" baseline="0" noProof="0" dirty="0" smtClean="0">
              <a:ln>
                <a:noFill/>
              </a:ln>
              <a:solidFill>
                <a:srgbClr val="FF0000"/>
              </a:solidFill>
              <a:effectLst/>
              <a:uLnTx/>
              <a:uFillTx/>
              <a:latin typeface="+mn-lt"/>
              <a:ea typeface="+mn-ea"/>
              <a:cs typeface="+mn-cs"/>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zh-CN" altLang="en-US" sz="3000" b="0" i="0" u="none" strike="noStrike" kern="1200" cap="none" spc="0" normalizeH="0" baseline="0" noProof="0" dirty="0" smtClean="0">
                <a:ln>
                  <a:noFill/>
                </a:ln>
                <a:solidFill>
                  <a:schemeClr val="tx1"/>
                </a:solidFill>
                <a:effectLst/>
                <a:uLnTx/>
                <a:uFillTx/>
                <a:latin typeface="+mn-lt"/>
                <a:ea typeface="+mn-ea"/>
                <a:cs typeface="+mn-cs"/>
              </a:rPr>
              <a:t>安全是人类共同的初心；</a:t>
            </a:r>
            <a:endParaRPr kumimoji="0" lang="en-US" altLang="zh-CN" sz="3000" b="0" i="0" u="none" strike="noStrike" kern="1200" cap="none" spc="0" normalizeH="0" baseline="0" noProof="0" dirty="0" smtClean="0">
              <a:ln>
                <a:noFill/>
              </a:ln>
              <a:solidFill>
                <a:schemeClr val="tx1"/>
              </a:solidFill>
              <a:effectLst/>
              <a:uLnTx/>
              <a:uFillTx/>
              <a:latin typeface="+mn-lt"/>
              <a:ea typeface="+mn-ea"/>
              <a:cs typeface="+mn-cs"/>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zh-CN" altLang="en-US" sz="3000" b="0" i="0" u="none" strike="noStrike" kern="1200" cap="none" spc="0" normalizeH="0" baseline="0" noProof="0" dirty="0" smtClean="0">
                <a:ln>
                  <a:noFill/>
                </a:ln>
                <a:solidFill>
                  <a:schemeClr val="tx1"/>
                </a:solidFill>
                <a:effectLst/>
                <a:uLnTx/>
                <a:uFillTx/>
                <a:latin typeface="+mn-lt"/>
                <a:ea typeface="+mn-ea"/>
                <a:cs typeface="+mn-cs"/>
              </a:rPr>
              <a:t>安全是人类社会经济发展的重要之基；</a:t>
            </a:r>
            <a:endParaRPr kumimoji="0" lang="en-US" altLang="zh-CN" sz="3000" b="0" i="0" u="none" strike="noStrike" kern="1200" cap="none" spc="0" normalizeH="0" baseline="0" noProof="0" dirty="0" smtClean="0">
              <a:ln>
                <a:noFill/>
              </a:ln>
              <a:solidFill>
                <a:schemeClr val="tx1"/>
              </a:solidFill>
              <a:effectLst/>
              <a:uLnTx/>
              <a:uFillTx/>
              <a:latin typeface="+mn-lt"/>
              <a:ea typeface="+mn-ea"/>
              <a:cs typeface="+mn-cs"/>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zh-CN" altLang="en-US" sz="3000" b="0" i="0" u="none" strike="noStrike" kern="1200" cap="none" spc="0" normalizeH="0" baseline="0" noProof="0" dirty="0" smtClean="0">
                <a:ln>
                  <a:noFill/>
                </a:ln>
                <a:solidFill>
                  <a:schemeClr val="tx1"/>
                </a:solidFill>
                <a:effectLst/>
                <a:uLnTx/>
                <a:uFillTx/>
                <a:latin typeface="+mn-lt"/>
                <a:ea typeface="+mn-ea"/>
                <a:cs typeface="+mn-cs"/>
              </a:rPr>
              <a:t>安全是每个人基本的、从小就应该培养的生存技能；</a:t>
            </a:r>
            <a:endParaRPr kumimoji="0" lang="en-US" altLang="zh-CN" sz="3000" b="0" i="0" u="none" strike="noStrike" kern="1200" cap="none" spc="0" normalizeH="0" baseline="0" noProof="0" dirty="0" smtClean="0">
              <a:ln>
                <a:noFill/>
              </a:ln>
              <a:solidFill>
                <a:schemeClr val="tx1"/>
              </a:solidFill>
              <a:effectLst/>
              <a:uLnTx/>
              <a:uFillTx/>
              <a:latin typeface="+mn-lt"/>
              <a:ea typeface="+mn-ea"/>
              <a:cs typeface="+mn-cs"/>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zh-CN" altLang="en-US" sz="3000" b="0" i="0" u="none" strike="noStrike" kern="1200" cap="none" spc="0" normalizeH="0" baseline="0" noProof="0" dirty="0" smtClean="0">
                <a:ln>
                  <a:noFill/>
                </a:ln>
                <a:solidFill>
                  <a:schemeClr val="tx1"/>
                </a:solidFill>
                <a:effectLst/>
                <a:uLnTx/>
                <a:uFillTx/>
                <a:latin typeface="+mn-lt"/>
                <a:ea typeface="+mn-ea"/>
                <a:cs typeface="+mn-cs"/>
              </a:rPr>
              <a:t>安全是为自己、为家人在做</a:t>
            </a:r>
            <a:r>
              <a:rPr kumimoji="0" lang="en-US" altLang="zh-CN" sz="3000" b="0" i="0" u="none" strike="noStrike" kern="1200" cap="none" spc="0" normalizeH="0" baseline="0" noProof="0" dirty="0" smtClean="0">
                <a:ln>
                  <a:noFill/>
                </a:ln>
                <a:solidFill>
                  <a:schemeClr val="tx1"/>
                </a:solidFill>
                <a:effectLst/>
                <a:uLnTx/>
                <a:uFillTx/>
                <a:latin typeface="+mn-lt"/>
                <a:ea typeface="+mn-ea"/>
                <a:cs typeface="+mn-cs"/>
              </a:rPr>
              <a:t>,</a:t>
            </a:r>
            <a:r>
              <a:rPr kumimoji="0" lang="zh-CN" altLang="en-US" sz="3000" b="0" i="0" u="none" strike="noStrike" kern="1200" cap="none" spc="0" normalizeH="0" baseline="0" noProof="0" dirty="0" smtClean="0">
                <a:ln>
                  <a:noFill/>
                </a:ln>
                <a:solidFill>
                  <a:schemeClr val="tx1"/>
                </a:solidFill>
                <a:effectLst/>
                <a:uLnTx/>
                <a:uFillTx/>
                <a:latin typeface="+mn-lt"/>
                <a:ea typeface="+mn-ea"/>
                <a:cs typeface="+mn-cs"/>
              </a:rPr>
              <a:t>为我们共同的子孙在做；</a:t>
            </a:r>
            <a:endParaRPr kumimoji="0" lang="en-US" altLang="zh-CN" sz="3000" b="0" i="0" u="none" strike="noStrike" kern="1200" cap="none" spc="0" normalizeH="0" baseline="0" noProof="0" dirty="0" smtClean="0">
              <a:ln>
                <a:noFill/>
              </a:ln>
              <a:solidFill>
                <a:schemeClr val="tx1"/>
              </a:solidFill>
              <a:effectLst/>
              <a:uLnTx/>
              <a:uFillTx/>
              <a:latin typeface="+mn-lt"/>
              <a:ea typeface="+mn-ea"/>
              <a:cs typeface="+mn-cs"/>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zh-CN" altLang="en-US" sz="3000" b="0" i="0" u="none" strike="noStrike" kern="1200" cap="none" spc="0" normalizeH="0" baseline="0" noProof="0" dirty="0" smtClean="0">
                <a:ln>
                  <a:noFill/>
                </a:ln>
                <a:solidFill>
                  <a:schemeClr val="tx1"/>
                </a:solidFill>
                <a:effectLst/>
                <a:uLnTx/>
                <a:uFillTx/>
                <a:latin typeface="+mn-lt"/>
                <a:ea typeface="+mn-ea"/>
                <a:cs typeface="+mn-cs"/>
              </a:rPr>
              <a:t>安全需要大家共同来维护，</a:t>
            </a:r>
            <a:r>
              <a:rPr kumimoji="0" lang="zh-CN" altLang="en-US" sz="3000" b="0" i="0" u="none" strike="noStrike" kern="1200" cap="none" spc="0" normalizeH="0" baseline="0" noProof="0" dirty="0" smtClean="0">
                <a:ln>
                  <a:noFill/>
                </a:ln>
                <a:solidFill>
                  <a:srgbClr val="FF0000"/>
                </a:solidFill>
                <a:effectLst/>
                <a:uLnTx/>
                <a:uFillTx/>
                <a:latin typeface="+mn-lt"/>
                <a:ea typeface="+mn-ea"/>
                <a:cs typeface="+mn-cs"/>
              </a:rPr>
              <a:t>我为人人，人人为我；</a:t>
            </a:r>
            <a:endParaRPr kumimoji="0" lang="en-US" altLang="zh-CN" sz="3000" b="0" i="0" u="none" strike="noStrike" kern="1200" cap="none" spc="0" normalizeH="0" baseline="0" noProof="0" dirty="0" smtClean="0">
              <a:ln>
                <a:noFill/>
              </a:ln>
              <a:solidFill>
                <a:srgbClr val="FF0000"/>
              </a:solidFill>
              <a:effectLst/>
              <a:uLnTx/>
              <a:uFillTx/>
              <a:latin typeface="+mn-lt"/>
              <a:ea typeface="+mn-ea"/>
              <a:cs typeface="+mn-cs"/>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zh-CN" altLang="en-US" sz="3600" b="0" i="0" u="none" strike="noStrike" kern="1200" cap="none" spc="0" normalizeH="0" baseline="0" noProof="0" dirty="0" smtClean="0">
                <a:ln>
                  <a:noFill/>
                </a:ln>
                <a:solidFill>
                  <a:srgbClr val="FF0000"/>
                </a:solidFill>
                <a:effectLst/>
                <a:uLnTx/>
                <a:uFillTx/>
                <a:latin typeface="+mn-lt"/>
                <a:ea typeface="+mn-ea"/>
                <a:cs typeface="+mn-cs"/>
              </a:rPr>
              <a:t>                                     结    论</a:t>
            </a:r>
            <a:endParaRPr kumimoji="0" lang="en-US" altLang="zh-CN" sz="3600" b="0" i="0" u="none" strike="noStrike" kern="1200" cap="none" spc="0" normalizeH="0" baseline="0" noProof="0" dirty="0" smtClean="0">
              <a:ln>
                <a:noFill/>
              </a:ln>
              <a:solidFill>
                <a:srgbClr val="FF0000"/>
              </a:solidFill>
              <a:effectLst/>
              <a:uLnTx/>
              <a:uFillTx/>
              <a:latin typeface="+mn-lt"/>
              <a:ea typeface="+mn-ea"/>
              <a:cs typeface="+mn-cs"/>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zh-CN" altLang="en-US" sz="3000" b="0" i="0" u="none" strike="noStrike" kern="1200" cap="none" spc="0" normalizeH="0" baseline="0" noProof="0" dirty="0" smtClean="0">
                <a:ln>
                  <a:noFill/>
                </a:ln>
                <a:solidFill>
                  <a:schemeClr val="tx1"/>
                </a:solidFill>
                <a:effectLst/>
                <a:uLnTx/>
                <a:uFillTx/>
                <a:latin typeface="+mn-lt"/>
                <a:ea typeface="+mn-ea"/>
                <a:cs typeface="+mn-cs"/>
              </a:rPr>
              <a:t>         安全是</a:t>
            </a:r>
            <a:r>
              <a:rPr kumimoji="0" lang="zh-CN" altLang="en-US" sz="3000" b="0" i="0" u="none" strike="noStrike" kern="1200" cap="none" spc="0" normalizeH="0" baseline="0" noProof="0" dirty="0" smtClean="0">
                <a:ln>
                  <a:noFill/>
                </a:ln>
                <a:solidFill>
                  <a:srgbClr val="FF0000"/>
                </a:solidFill>
                <a:effectLst/>
                <a:uLnTx/>
                <a:uFillTx/>
                <a:latin typeface="+mn-lt"/>
                <a:ea typeface="+mn-ea"/>
                <a:cs typeface="+mn-cs"/>
              </a:rPr>
              <a:t>目标</a:t>
            </a:r>
            <a:r>
              <a:rPr kumimoji="0" lang="zh-CN" altLang="en-US" sz="3000" b="0" i="0" u="none" strike="noStrike" kern="1200" cap="none" spc="0" normalizeH="0" baseline="0" noProof="0" dirty="0" smtClean="0">
                <a:ln>
                  <a:noFill/>
                </a:ln>
                <a:solidFill>
                  <a:schemeClr val="tx1"/>
                </a:solidFill>
                <a:effectLst/>
                <a:uLnTx/>
                <a:uFillTx/>
                <a:latin typeface="+mn-lt"/>
                <a:ea typeface="+mn-ea"/>
                <a:cs typeface="+mn-cs"/>
              </a:rPr>
              <a:t>，学习和工作是</a:t>
            </a:r>
            <a:r>
              <a:rPr kumimoji="0" lang="zh-CN" altLang="en-US" sz="3000" b="0" i="0" u="none" strike="noStrike" kern="1200" cap="none" spc="0" normalizeH="0" baseline="0" noProof="0" dirty="0" smtClean="0">
                <a:ln>
                  <a:noFill/>
                </a:ln>
                <a:solidFill>
                  <a:srgbClr val="FF0000"/>
                </a:solidFill>
                <a:effectLst/>
                <a:uLnTx/>
                <a:uFillTx/>
                <a:latin typeface="+mn-lt"/>
                <a:ea typeface="+mn-ea"/>
                <a:cs typeface="+mn-cs"/>
              </a:rPr>
              <a:t>过程</a:t>
            </a:r>
            <a:r>
              <a:rPr kumimoji="0" lang="zh-CN" altLang="en-US" sz="3000" b="0" i="0" u="none" strike="noStrike" kern="1200" cap="none" spc="0" normalizeH="0" baseline="0" noProof="0" dirty="0" smtClean="0">
                <a:ln>
                  <a:noFill/>
                </a:ln>
                <a:solidFill>
                  <a:schemeClr val="tx1"/>
                </a:solidFill>
                <a:effectLst/>
                <a:uLnTx/>
                <a:uFillTx/>
                <a:latin typeface="+mn-lt"/>
                <a:ea typeface="+mn-ea"/>
                <a:cs typeface="+mn-cs"/>
              </a:rPr>
              <a:t>，发展科技、提升质量和控制成本等等都是只是</a:t>
            </a:r>
            <a:r>
              <a:rPr kumimoji="0" lang="zh-CN" altLang="en-US" sz="3000" b="0" i="0" u="none" strike="noStrike" kern="1200" cap="none" spc="0" normalizeH="0" baseline="0" noProof="0" dirty="0" smtClean="0">
                <a:ln>
                  <a:noFill/>
                </a:ln>
                <a:solidFill>
                  <a:srgbClr val="FF0000"/>
                </a:solidFill>
                <a:effectLst/>
                <a:uLnTx/>
                <a:uFillTx/>
                <a:latin typeface="+mn-lt"/>
                <a:ea typeface="+mn-ea"/>
                <a:cs typeface="+mn-cs"/>
              </a:rPr>
              <a:t>手段</a:t>
            </a:r>
            <a:r>
              <a:rPr kumimoji="0" lang="zh-CN" altLang="en-US" sz="3000" b="0" i="0" u="none" strike="noStrike" kern="1200" cap="none" spc="0" normalizeH="0" baseline="0" noProof="0" dirty="0" smtClean="0">
                <a:ln>
                  <a:noFill/>
                </a:ln>
                <a:solidFill>
                  <a:schemeClr val="tx1"/>
                </a:solidFill>
                <a:effectLst/>
                <a:uLnTx/>
                <a:uFillTx/>
                <a:latin typeface="+mn-lt"/>
                <a:ea typeface="+mn-ea"/>
                <a:cs typeface="+mn-cs"/>
              </a:rPr>
              <a:t>；</a:t>
            </a:r>
            <a:endParaRPr kumimoji="0" lang="en-US" altLang="zh-CN" sz="3000" b="0" i="0" u="none" strike="noStrike" kern="1200" cap="none" spc="0" normalizeH="0" baseline="0" noProof="0" dirty="0" smtClean="0">
              <a:ln>
                <a:noFill/>
              </a:ln>
              <a:solidFill>
                <a:schemeClr val="tx1"/>
              </a:solidFill>
              <a:effectLst/>
              <a:uLnTx/>
              <a:uFillTx/>
              <a:latin typeface="+mn-lt"/>
              <a:ea typeface="+mn-ea"/>
              <a:cs typeface="+mn-cs"/>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zh-CN" altLang="en-US" sz="3000" b="0" i="0" u="none" strike="noStrike" kern="1200" cap="none" spc="0" normalizeH="0" baseline="0" noProof="0" dirty="0" smtClean="0">
                <a:ln>
                  <a:noFill/>
                </a:ln>
                <a:solidFill>
                  <a:schemeClr val="tx1"/>
                </a:solidFill>
                <a:effectLst/>
                <a:uLnTx/>
                <a:uFillTx/>
                <a:latin typeface="+mn-lt"/>
                <a:ea typeface="+mn-ea"/>
                <a:cs typeface="+mn-cs"/>
              </a:rPr>
              <a:t>         这就是一岗双责、党政同责、综合治理等等政策措施的由来；</a:t>
            </a:r>
            <a:endParaRPr kumimoji="0" lang="zh-CN" altLang="en-US" sz="30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256493338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3434" cy="6858000"/>
          </a:xfrm>
          <a:prstGeom prst="rect">
            <a:avLst/>
          </a:prstGeom>
        </p:spPr>
      </p:pic>
      <p:sp>
        <p:nvSpPr>
          <p:cNvPr id="4" name="内容占位符 2"/>
          <p:cNvSpPr txBox="1">
            <a:spLocks/>
          </p:cNvSpPr>
          <p:nvPr/>
        </p:nvSpPr>
        <p:spPr>
          <a:xfrm>
            <a:off x="862885" y="1017430"/>
            <a:ext cx="10766737" cy="56924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r>
              <a:rPr lang="zh-CN" altLang="en-US" sz="4800" smtClean="0"/>
              <a:t>         现代化舒适、安宁、富裕、快捷的生活已经让我们忘记了来时的路，忘记了祖先们为了安全所做的一切努力，忘了人类我们共同的初心，我们已经被各种各样的物欲、大量的名利得失遮挡了我们的视线，我们被蒙住了。</a:t>
            </a:r>
            <a:endParaRPr lang="en-US" altLang="zh-CN" sz="4800" smtClean="0"/>
          </a:p>
          <a:p>
            <a:pPr algn="just"/>
            <a:r>
              <a:rPr lang="en-US" altLang="zh-CN" sz="4800" smtClean="0"/>
              <a:t>         </a:t>
            </a:r>
            <a:r>
              <a:rPr lang="zh-CN" altLang="en-US" sz="4800" smtClean="0"/>
              <a:t>在安全方面我们需要</a:t>
            </a:r>
            <a:r>
              <a:rPr lang="zh-CN" altLang="en-US" sz="4800" smtClean="0">
                <a:solidFill>
                  <a:srgbClr val="FF0000"/>
                </a:solidFill>
              </a:rPr>
              <a:t>重新启蒙</a:t>
            </a:r>
            <a:r>
              <a:rPr lang="zh-CN" altLang="en-US" sz="4800" smtClean="0"/>
              <a:t>。</a:t>
            </a:r>
            <a:endParaRPr lang="zh-CN" altLang="en-US" sz="4800" dirty="0"/>
          </a:p>
        </p:txBody>
      </p:sp>
    </p:spTree>
    <p:extLst>
      <p:ext uri="{BB962C8B-B14F-4D97-AF65-F5344CB8AC3E}">
        <p14:creationId xmlns:p14="http://schemas.microsoft.com/office/powerpoint/2010/main" val="347164982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3434" cy="6858000"/>
          </a:xfrm>
          <a:prstGeom prst="rect">
            <a:avLst/>
          </a:prstGeom>
        </p:spPr>
      </p:pic>
      <p:sp>
        <p:nvSpPr>
          <p:cNvPr id="8" name="标题 1"/>
          <p:cNvSpPr txBox="1">
            <a:spLocks/>
          </p:cNvSpPr>
          <p:nvPr/>
        </p:nvSpPr>
        <p:spPr>
          <a:xfrm>
            <a:off x="333421" y="524459"/>
            <a:ext cx="11526591" cy="5809082"/>
          </a:xfrm>
          <a:prstGeom prst="rect">
            <a:avLst/>
          </a:prstGeom>
        </p:spPr>
        <p:txBody>
          <a:bodyPr vert="horz" lIns="91440" tIns="45720" rIns="91440" bIns="45720" rtlCol="0" anchor="b">
            <a:normAutofit/>
          </a:bodyPr>
          <a:lstStyle/>
          <a:p>
            <a:pPr lvl="0" algn="just">
              <a:lnSpc>
                <a:spcPct val="90000"/>
              </a:lnSpc>
              <a:spcBef>
                <a:spcPct val="0"/>
              </a:spcBef>
              <a:defRPr/>
            </a:pPr>
            <a:r>
              <a:rPr lang="zh-CN" altLang="en-US" sz="7200" dirty="0">
                <a:solidFill>
                  <a:srgbClr val="FF0000"/>
                </a:solidFill>
                <a:latin typeface="华文隶书" panose="02010800040101010101" pitchFamily="2" charset="-122"/>
                <a:ea typeface="华文隶书" panose="02010800040101010101" pitchFamily="2" charset="-122"/>
                <a:cs typeface="Meiryo UI" panose="020B0604030504040204" pitchFamily="34" charset="-128"/>
              </a:rPr>
              <a:t> </a:t>
            </a:r>
            <a:r>
              <a:rPr lang="zh-CN" altLang="en-US" sz="7200" dirty="0" smtClean="0">
                <a:solidFill>
                  <a:srgbClr val="FF0000"/>
                </a:solidFill>
                <a:latin typeface="华文隶书" panose="02010800040101010101" pitchFamily="2" charset="-122"/>
                <a:ea typeface="华文隶书" panose="02010800040101010101" pitchFamily="2" charset="-122"/>
                <a:cs typeface="Meiryo UI" panose="020B0604030504040204" pitchFamily="34" charset="-128"/>
              </a:rPr>
              <a:t>       </a:t>
            </a:r>
            <a:r>
              <a:rPr lang="zh-CN" altLang="en-US" sz="6600" dirty="0" smtClean="0">
                <a:solidFill>
                  <a:srgbClr val="FF0000"/>
                </a:solidFill>
                <a:latin typeface="华文隶书" panose="02010800040101010101" pitchFamily="2" charset="-122"/>
                <a:ea typeface="华文隶书" panose="02010800040101010101" pitchFamily="2" charset="-122"/>
                <a:cs typeface="Meiryo UI" panose="020B0604030504040204" pitchFamily="34" charset="-128"/>
              </a:rPr>
              <a:t>衡量一种管理方法好坏的重要标准，是看这种管理方法是否尊重人的本能和本性！</a:t>
            </a:r>
            <a:endParaRPr kumimoji="0" lang="en-US" altLang="zh-CN" sz="6600" b="0" i="0" u="none" strike="noStrike" kern="1200" cap="none" spc="0" normalizeH="0" baseline="0" noProof="0" dirty="0" smtClean="0">
              <a:ln>
                <a:noFill/>
              </a:ln>
              <a:solidFill>
                <a:srgbClr val="FF0000"/>
              </a:solidFill>
              <a:effectLst/>
              <a:uLnTx/>
              <a:uFillTx/>
              <a:latin typeface="华文隶书" panose="02010800040101010101" pitchFamily="2" charset="-122"/>
              <a:ea typeface="华文隶书" panose="02010800040101010101" pitchFamily="2" charset="-122"/>
              <a:cs typeface="Meiryo UI" panose="020B0604030504040204" pitchFamily="34" charset="-128"/>
            </a:endParaRPr>
          </a:p>
          <a:p>
            <a:pPr algn="ctr">
              <a:lnSpc>
                <a:spcPct val="90000"/>
              </a:lnSpc>
              <a:spcBef>
                <a:spcPct val="0"/>
              </a:spcBef>
              <a:defRPr/>
            </a:pPr>
            <a:r>
              <a:rPr lang="en-US" altLang="zh-CN" sz="6000" dirty="0">
                <a:solidFill>
                  <a:srgbClr val="FF0000"/>
                </a:solidFill>
                <a:latin typeface="华文隶书" panose="02010800040101010101" pitchFamily="2" charset="-122"/>
                <a:ea typeface="华文隶书" panose="02010800040101010101" pitchFamily="2" charset="-122"/>
                <a:cs typeface="Meiryo UI" panose="020B0604030504040204" pitchFamily="34" charset="-128"/>
              </a:rPr>
              <a:t> </a:t>
            </a:r>
            <a:r>
              <a:rPr lang="en-US" altLang="zh-CN" sz="6000" dirty="0" smtClean="0">
                <a:solidFill>
                  <a:srgbClr val="FF0000"/>
                </a:solidFill>
                <a:latin typeface="华文隶书" panose="02010800040101010101" pitchFamily="2" charset="-122"/>
                <a:ea typeface="华文隶书" panose="02010800040101010101" pitchFamily="2" charset="-122"/>
                <a:cs typeface="Meiryo UI" panose="020B0604030504040204" pitchFamily="34" charset="-128"/>
              </a:rPr>
              <a:t>                                       </a:t>
            </a:r>
            <a:r>
              <a:rPr kumimoji="0" lang="en-US" altLang="zh-CN" sz="3600" b="0" i="0" u="none" strike="noStrike" kern="1200" cap="none" spc="0" normalizeH="0" baseline="0" noProof="0" dirty="0" smtClean="0">
                <a:ln>
                  <a:noFill/>
                </a:ln>
                <a:solidFill>
                  <a:srgbClr val="FF0000"/>
                </a:solidFill>
                <a:effectLst/>
                <a:uLnTx/>
                <a:uFillTx/>
                <a:latin typeface="华文隶书" panose="02010800040101010101" pitchFamily="2" charset="-122"/>
                <a:ea typeface="华文隶书" panose="02010800040101010101" pitchFamily="2" charset="-122"/>
                <a:cs typeface="Meiryo UI" panose="020B0604030504040204" pitchFamily="34" charset="-128"/>
              </a:rPr>
              <a:t>---</a:t>
            </a:r>
            <a:r>
              <a:rPr kumimoji="0" lang="zh-CN" altLang="en-US" sz="3600" b="0" i="0" u="none" strike="noStrike" kern="1200" cap="none" spc="0" normalizeH="0" baseline="0" noProof="0" dirty="0" smtClean="0">
                <a:ln>
                  <a:noFill/>
                </a:ln>
                <a:solidFill>
                  <a:srgbClr val="FF0000"/>
                </a:solidFill>
                <a:effectLst/>
                <a:uLnTx/>
                <a:uFillTx/>
                <a:latin typeface="华文隶书" panose="02010800040101010101" pitchFamily="2" charset="-122"/>
                <a:ea typeface="华文隶书" panose="02010800040101010101" pitchFamily="2" charset="-122"/>
                <a:cs typeface="Meiryo UI" panose="020B0604030504040204" pitchFamily="34" charset="-128"/>
              </a:rPr>
              <a:t>个人体会</a:t>
            </a:r>
            <a:endParaRPr lang="zh-CN" altLang="en-US" sz="3600" dirty="0">
              <a:solidFill>
                <a:srgbClr val="FF0000"/>
              </a:solidFill>
              <a:latin typeface="华文隶书" panose="02010800040101010101" pitchFamily="2" charset="-122"/>
              <a:ea typeface="华文隶书" panose="02010800040101010101" pitchFamily="2" charset="-122"/>
              <a:cs typeface="Meiryo UI" panose="020B0604030504040204" pitchFamily="34" charset="-128"/>
            </a:endParaRPr>
          </a:p>
          <a:p>
            <a:pPr lvl="0" algn="ctr">
              <a:lnSpc>
                <a:spcPct val="90000"/>
              </a:lnSpc>
              <a:spcBef>
                <a:spcPct val="0"/>
              </a:spcBef>
              <a:defRPr/>
            </a:pPr>
            <a:endParaRPr kumimoji="0" lang="zh-CN" altLang="en-US" sz="6000" b="0" i="0" u="none" strike="noStrike" kern="1200" cap="none" spc="0" normalizeH="0" baseline="0" noProof="0" dirty="0">
              <a:ln>
                <a:noFill/>
              </a:ln>
              <a:solidFill>
                <a:srgbClr val="FF0000"/>
              </a:solidFill>
              <a:effectLst/>
              <a:uLnTx/>
              <a:uFillTx/>
              <a:latin typeface="华文隶书" panose="02010800040101010101" pitchFamily="2" charset="-122"/>
              <a:ea typeface="华文隶书" panose="02010800040101010101" pitchFamily="2" charset="-122"/>
              <a:cs typeface="Meiryo UI" panose="020B0604030504040204" pitchFamily="34" charset="-128"/>
            </a:endParaRPr>
          </a:p>
        </p:txBody>
      </p:sp>
    </p:spTree>
    <p:extLst>
      <p:ext uri="{BB962C8B-B14F-4D97-AF65-F5344CB8AC3E}">
        <p14:creationId xmlns:p14="http://schemas.microsoft.com/office/powerpoint/2010/main" val="114669628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3434" cy="6858000"/>
          </a:xfrm>
          <a:prstGeom prst="rect">
            <a:avLst/>
          </a:prstGeom>
        </p:spPr>
      </p:pic>
      <p:sp>
        <p:nvSpPr>
          <p:cNvPr id="4" name="标题 1"/>
          <p:cNvSpPr txBox="1">
            <a:spLocks/>
          </p:cNvSpPr>
          <p:nvPr/>
        </p:nvSpPr>
        <p:spPr>
          <a:xfrm>
            <a:off x="2904565" y="179294"/>
            <a:ext cx="7321259" cy="113435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zh-CN" altLang="en-US" sz="5400" b="1" smtClean="0"/>
              <a:t>重点解释这个“蒙”字</a:t>
            </a:r>
            <a:endParaRPr lang="zh-CN" altLang="en-US" sz="5400" b="1" dirty="0"/>
          </a:p>
        </p:txBody>
      </p:sp>
      <p:sp>
        <p:nvSpPr>
          <p:cNvPr id="5" name="内容占位符 2"/>
          <p:cNvSpPr txBox="1">
            <a:spLocks/>
          </p:cNvSpPr>
          <p:nvPr/>
        </p:nvSpPr>
        <p:spPr>
          <a:xfrm>
            <a:off x="609600" y="1470211"/>
            <a:ext cx="10919012" cy="510988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r>
              <a:rPr lang="zh-CN" altLang="en-US" smtClean="0"/>
              <a:t>        </a:t>
            </a:r>
            <a:r>
              <a:rPr lang="zh-CN" altLang="en-US" sz="3200" b="1" smtClean="0"/>
              <a:t>“蒙”</a:t>
            </a:r>
            <a:r>
              <a:rPr lang="zh-CN" altLang="en-US" sz="3200" smtClean="0"/>
              <a:t>取自</a:t>
            </a:r>
            <a:r>
              <a:rPr lang="en-US" altLang="zh-CN" sz="3200" smtClean="0"/>
              <a:t>《</a:t>
            </a:r>
            <a:r>
              <a:rPr lang="zh-CN" altLang="en-US" sz="3200" smtClean="0"/>
              <a:t>易经</a:t>
            </a:r>
            <a:r>
              <a:rPr lang="en-US" altLang="zh-CN" sz="3200" smtClean="0"/>
              <a:t>》</a:t>
            </a:r>
            <a:r>
              <a:rPr lang="zh-CN" altLang="en-US" sz="3200" smtClean="0"/>
              <a:t>六十四卦中的第四卦“蒙卦”之名。蒙卦在中国文化中，主要是用在教育方面，小孩子进托儿所、幼稚园，以前叫做“启蒙”、“发蒙”；小孩子读书的地方叫“蒙馆”，就是由此而来。</a:t>
            </a:r>
            <a:endParaRPr lang="en-US" altLang="zh-CN" sz="3200" smtClean="0"/>
          </a:p>
          <a:p>
            <a:pPr algn="just"/>
            <a:r>
              <a:rPr lang="zh-CN" altLang="en-US" sz="3200" smtClean="0"/>
              <a:t>         这个蒙卦是教育的卦，教育和司法都会用到此卦。中国过去的司法、刑法都属于礼的范畴。中国人的司法哲学的最高点在蒙卦里，也就是</a:t>
            </a:r>
            <a:r>
              <a:rPr lang="zh-CN" altLang="en-US" sz="3200" smtClean="0">
                <a:solidFill>
                  <a:srgbClr val="FF0000"/>
                </a:solidFill>
              </a:rPr>
              <a:t>教育</a:t>
            </a:r>
            <a:r>
              <a:rPr lang="zh-CN" altLang="en-US" sz="3200" smtClean="0"/>
              <a:t>，并不是摆杀人的威风。站在中国文化的立场，如果有人被判刑，执政者都要感觉到难过的，认为自己的教育工作做得不够好，是自己的责任，没有尽到教育的责任，才使他蒙昧不懂而犯法，所以，中国古代的教育与司法是联系在一起的。</a:t>
            </a:r>
            <a:endParaRPr lang="en-US" altLang="zh-CN" sz="3200" smtClean="0"/>
          </a:p>
          <a:p>
            <a:endParaRPr lang="zh-CN" altLang="en-US" dirty="0"/>
          </a:p>
        </p:txBody>
      </p:sp>
    </p:spTree>
    <p:extLst>
      <p:ext uri="{BB962C8B-B14F-4D97-AF65-F5344CB8AC3E}">
        <p14:creationId xmlns:p14="http://schemas.microsoft.com/office/powerpoint/2010/main" val="283528202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3434" cy="6858000"/>
          </a:xfrm>
          <a:prstGeom prst="rect">
            <a:avLst/>
          </a:prstGeom>
        </p:spPr>
      </p:pic>
      <p:sp>
        <p:nvSpPr>
          <p:cNvPr id="4" name="标题 1"/>
          <p:cNvSpPr txBox="1">
            <a:spLocks/>
          </p:cNvSpPr>
          <p:nvPr/>
        </p:nvSpPr>
        <p:spPr>
          <a:xfrm>
            <a:off x="3283504" y="154547"/>
            <a:ext cx="5626426" cy="953037"/>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zh-CN" altLang="en-US" sz="4800" b="1" smtClean="0"/>
              <a:t>蒙卦的卦像、卦辞</a:t>
            </a:r>
            <a:endParaRPr lang="zh-CN" altLang="en-US" sz="4800" b="1" dirty="0"/>
          </a:p>
        </p:txBody>
      </p:sp>
      <p:sp>
        <p:nvSpPr>
          <p:cNvPr id="5" name="内容占位符 2"/>
          <p:cNvSpPr txBox="1">
            <a:spLocks/>
          </p:cNvSpPr>
          <p:nvPr/>
        </p:nvSpPr>
        <p:spPr>
          <a:xfrm>
            <a:off x="618186" y="1287742"/>
            <a:ext cx="11140225" cy="536407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r>
              <a:rPr lang="zh-CN" altLang="en-US" sz="3600" smtClean="0">
                <a:latin typeface="华文新魏" panose="02010800040101010101" pitchFamily="2" charset="-122"/>
                <a:ea typeface="华文新魏" panose="02010800040101010101" pitchFamily="2" charset="-122"/>
              </a:rPr>
              <a:t>      卦像：</a:t>
            </a:r>
            <a:r>
              <a:rPr lang="zh-CN" altLang="en-US" smtClean="0"/>
              <a:t> 山水蒙。山在上，水在下。早晨水蒸气上来，一片大雾茫茫，前面的路看不清，如小孩子迷路了，需要找一个老前辈问问路，指点迷津。</a:t>
            </a:r>
            <a:endParaRPr lang="en-US" altLang="zh-CN" smtClean="0"/>
          </a:p>
          <a:p>
            <a:pPr algn="just"/>
            <a:r>
              <a:rPr lang="zh-CN" altLang="en-US" smtClean="0">
                <a:latin typeface="华文新魏" panose="02010800040101010101" pitchFamily="2" charset="-122"/>
                <a:ea typeface="华文新魏" panose="02010800040101010101" pitchFamily="2" charset="-122"/>
              </a:rPr>
              <a:t>        </a:t>
            </a:r>
            <a:r>
              <a:rPr lang="zh-CN" altLang="en-US" sz="3600" smtClean="0">
                <a:latin typeface="华文新魏" panose="02010800040101010101" pitchFamily="2" charset="-122"/>
                <a:ea typeface="华文新魏" panose="02010800040101010101" pitchFamily="2" charset="-122"/>
              </a:rPr>
              <a:t>卦辞：</a:t>
            </a:r>
            <a:r>
              <a:rPr lang="zh-CN" altLang="en-US" smtClean="0">
                <a:solidFill>
                  <a:srgbClr val="FF0000"/>
                </a:solidFill>
              </a:rPr>
              <a:t>蒙，亨。匪我求童蒙，童蒙求我，初筮告，再三渎，渎则不告，利贞。</a:t>
            </a:r>
            <a:endParaRPr lang="en-US" altLang="zh-CN" smtClean="0">
              <a:solidFill>
                <a:srgbClr val="FF0000"/>
              </a:solidFill>
            </a:endParaRPr>
          </a:p>
          <a:p>
            <a:pPr algn="just"/>
            <a:r>
              <a:rPr lang="en-US" altLang="zh-CN" smtClean="0"/>
              <a:t>         </a:t>
            </a:r>
            <a:r>
              <a:rPr lang="zh-CN" altLang="en-US" sz="3600" smtClean="0">
                <a:latin typeface="黑体" panose="02010609060101010101" pitchFamily="49" charset="-122"/>
                <a:ea typeface="黑体" panose="02010609060101010101" pitchFamily="49" charset="-122"/>
              </a:rPr>
              <a:t>解释：</a:t>
            </a:r>
            <a:r>
              <a:rPr lang="zh-CN" altLang="en-US" smtClean="0"/>
              <a:t>迷路之后不是我去找他，而是对方来找我；但有一个条件，就是要像求神拜佛卜卦一样</a:t>
            </a:r>
            <a:r>
              <a:rPr lang="zh-CN" altLang="en-US" smtClean="0">
                <a:solidFill>
                  <a:srgbClr val="FF0000"/>
                </a:solidFill>
              </a:rPr>
              <a:t>诚恳</a:t>
            </a:r>
            <a:r>
              <a:rPr lang="zh-CN" altLang="en-US" smtClean="0"/>
              <a:t>，最初来问我时，就已经告诉了答案，告诉了答案后，又一次两次三次来问，这就是亵渎</a:t>
            </a:r>
            <a:r>
              <a:rPr lang="en-US" altLang="zh-CN" smtClean="0"/>
              <a:t>------</a:t>
            </a:r>
            <a:r>
              <a:rPr lang="zh-CN" altLang="en-US" smtClean="0"/>
              <a:t>开玩笑了，既然是开玩笑的态度，就不答复了。</a:t>
            </a:r>
            <a:endParaRPr lang="en-US" altLang="zh-CN" smtClean="0"/>
          </a:p>
          <a:p>
            <a:pPr algn="just"/>
            <a:r>
              <a:rPr lang="en-US" altLang="zh-CN" smtClean="0"/>
              <a:t>         </a:t>
            </a:r>
            <a:r>
              <a:rPr lang="zh-CN" altLang="en-US" sz="4000" smtClean="0">
                <a:latin typeface="黑体" panose="02010609060101010101" pitchFamily="49" charset="-122"/>
                <a:ea typeface="黑体" panose="02010609060101010101" pitchFamily="49" charset="-122"/>
              </a:rPr>
              <a:t>易理：</a:t>
            </a:r>
            <a:r>
              <a:rPr lang="zh-CN" altLang="en-US" smtClean="0"/>
              <a:t>人要</a:t>
            </a:r>
            <a:r>
              <a:rPr lang="zh-CN" altLang="en-US" smtClean="0">
                <a:solidFill>
                  <a:srgbClr val="FF0000"/>
                </a:solidFill>
              </a:rPr>
              <a:t>至诚</a:t>
            </a:r>
            <a:r>
              <a:rPr lang="zh-CN" altLang="en-US" smtClean="0"/>
              <a:t>，就能得到好了的答案，否则相反。</a:t>
            </a:r>
            <a:endParaRPr lang="en-US" altLang="zh-CN" smtClean="0"/>
          </a:p>
          <a:p>
            <a:pPr algn="just"/>
            <a:r>
              <a:rPr lang="en-US" altLang="zh-CN" smtClean="0"/>
              <a:t>          </a:t>
            </a:r>
            <a:r>
              <a:rPr lang="zh-CN" altLang="en-US" smtClean="0"/>
              <a:t>结论：最后的结果是好的</a:t>
            </a:r>
            <a:r>
              <a:rPr lang="en-US" altLang="zh-CN" smtClean="0"/>
              <a:t>-----</a:t>
            </a:r>
            <a:r>
              <a:rPr lang="zh-CN" altLang="en-US" smtClean="0"/>
              <a:t>利贞。我们只要像小孩子去找老师求教一样的</a:t>
            </a:r>
            <a:r>
              <a:rPr lang="zh-CN" altLang="en-US" smtClean="0">
                <a:solidFill>
                  <a:srgbClr val="FF0000"/>
                </a:solidFill>
              </a:rPr>
              <a:t>诚恳端庄</a:t>
            </a:r>
            <a:r>
              <a:rPr lang="zh-CN" altLang="en-US" smtClean="0"/>
              <a:t>，就会有利、亨通。凡事都如此。</a:t>
            </a:r>
            <a:endParaRPr lang="zh-CN" altLang="en-US" dirty="0"/>
          </a:p>
        </p:txBody>
      </p:sp>
    </p:spTree>
    <p:extLst>
      <p:ext uri="{BB962C8B-B14F-4D97-AF65-F5344CB8AC3E}">
        <p14:creationId xmlns:p14="http://schemas.microsoft.com/office/powerpoint/2010/main" val="97482565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3434" cy="6858000"/>
          </a:xfrm>
          <a:prstGeom prst="rect">
            <a:avLst/>
          </a:prstGeom>
        </p:spPr>
      </p:pic>
      <p:sp>
        <p:nvSpPr>
          <p:cNvPr id="4" name="内容占位符 2"/>
          <p:cNvSpPr txBox="1">
            <a:spLocks/>
          </p:cNvSpPr>
          <p:nvPr/>
        </p:nvSpPr>
        <p:spPr>
          <a:xfrm>
            <a:off x="770966" y="995083"/>
            <a:ext cx="10847294" cy="554018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r>
              <a:rPr lang="en-US" altLang="zh-CN" sz="3600" smtClean="0"/>
              <a:t>        </a:t>
            </a:r>
            <a:r>
              <a:rPr lang="zh-CN" altLang="en-US" sz="3600" smtClean="0">
                <a:solidFill>
                  <a:srgbClr val="FF0000"/>
                </a:solidFill>
                <a:latin typeface="华文新魏" panose="02010800040101010101" pitchFamily="2" charset="-122"/>
                <a:ea typeface="华文新魏" panose="02010800040101010101" pitchFamily="2" charset="-122"/>
              </a:rPr>
              <a:t>彖日：山下有险，险而止，蒙。</a:t>
            </a:r>
            <a:endParaRPr lang="en-US" altLang="zh-CN" sz="3600" smtClean="0">
              <a:solidFill>
                <a:srgbClr val="FF0000"/>
              </a:solidFill>
              <a:latin typeface="华文新魏" panose="02010800040101010101" pitchFamily="2" charset="-122"/>
              <a:ea typeface="华文新魏" panose="02010800040101010101" pitchFamily="2" charset="-122"/>
            </a:endParaRPr>
          </a:p>
          <a:p>
            <a:pPr algn="just"/>
            <a:r>
              <a:rPr lang="en-US" altLang="zh-CN" sz="3600" smtClean="0"/>
              <a:t>        </a:t>
            </a:r>
            <a:r>
              <a:rPr lang="zh-CN" altLang="en-US" sz="3600" smtClean="0"/>
              <a:t>解释：有险的地方要止步，不要再乱闯，如果还不信邪，不止步，只有死路一条，这就是蒙卦的表现。</a:t>
            </a:r>
            <a:endParaRPr lang="en-US" altLang="zh-CN" sz="3600" smtClean="0"/>
          </a:p>
          <a:p>
            <a:pPr algn="just"/>
            <a:r>
              <a:rPr lang="en-US" altLang="zh-CN" sz="3600" smtClean="0"/>
              <a:t>        </a:t>
            </a:r>
            <a:r>
              <a:rPr lang="zh-CN" altLang="en-US" sz="3600" smtClean="0">
                <a:solidFill>
                  <a:srgbClr val="FF0000"/>
                </a:solidFill>
                <a:latin typeface="华文新魏" panose="02010800040101010101" pitchFamily="2" charset="-122"/>
                <a:ea typeface="华文新魏" panose="02010800040101010101" pitchFamily="2" charset="-122"/>
              </a:rPr>
              <a:t>蒙，亨，以亨行时中也。匪我求童蒙，童蒙求我，志应也。初筮告，以刚中也。再三渎，渎则不告，渎蒙也。蒙以养正，圣功也。</a:t>
            </a:r>
            <a:endParaRPr lang="en-US" altLang="zh-CN" sz="3600" smtClean="0">
              <a:solidFill>
                <a:srgbClr val="FF0000"/>
              </a:solidFill>
              <a:latin typeface="华文新魏" panose="02010800040101010101" pitchFamily="2" charset="-122"/>
              <a:ea typeface="华文新魏" panose="02010800040101010101" pitchFamily="2" charset="-122"/>
            </a:endParaRPr>
          </a:p>
          <a:p>
            <a:pPr algn="just"/>
            <a:r>
              <a:rPr lang="zh-CN" altLang="en-US" sz="3600" smtClean="0"/>
              <a:t>         解释：卜到蒙卦是亨通的。因为行为思想，把握了时间，得其中道，不偏，自然亨通。</a:t>
            </a:r>
            <a:r>
              <a:rPr lang="en-US" altLang="zh-CN" sz="3600" smtClean="0"/>
              <a:t>《</a:t>
            </a:r>
            <a:r>
              <a:rPr lang="zh-CN" altLang="en-US" sz="3600" smtClean="0"/>
              <a:t>易经</a:t>
            </a:r>
            <a:r>
              <a:rPr lang="en-US" altLang="zh-CN" sz="3600" smtClean="0"/>
              <a:t>》</a:t>
            </a:r>
            <a:r>
              <a:rPr lang="zh-CN" altLang="en-US" sz="3600" smtClean="0"/>
              <a:t>告诉我们，任何东西，得其时，得其位，当然是亨通的。</a:t>
            </a:r>
            <a:endParaRPr lang="zh-CN" altLang="en-US" sz="3600" dirty="0">
              <a:solidFill>
                <a:srgbClr val="FF0000"/>
              </a:solidFill>
              <a:latin typeface="华文新魏" panose="02010800040101010101" pitchFamily="2" charset="-122"/>
              <a:ea typeface="华文新魏" panose="02010800040101010101" pitchFamily="2" charset="-122"/>
            </a:endParaRPr>
          </a:p>
        </p:txBody>
      </p:sp>
    </p:spTree>
    <p:extLst>
      <p:ext uri="{BB962C8B-B14F-4D97-AF65-F5344CB8AC3E}">
        <p14:creationId xmlns:p14="http://schemas.microsoft.com/office/powerpoint/2010/main" val="314367709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3434" cy="6858000"/>
          </a:xfrm>
          <a:prstGeom prst="rect">
            <a:avLst/>
          </a:prstGeom>
        </p:spPr>
      </p:pic>
      <p:sp>
        <p:nvSpPr>
          <p:cNvPr id="4" name="标题 1"/>
          <p:cNvSpPr txBox="1">
            <a:spLocks/>
          </p:cNvSpPr>
          <p:nvPr/>
        </p:nvSpPr>
        <p:spPr>
          <a:xfrm>
            <a:off x="1751526" y="128789"/>
            <a:ext cx="9118243" cy="1120462"/>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zh-CN" altLang="en-US" smtClean="0"/>
              <a:t>安全人要学会并坚持“去蒙”</a:t>
            </a:r>
            <a:endParaRPr lang="zh-CN" altLang="en-US" dirty="0" smtClean="0"/>
          </a:p>
        </p:txBody>
      </p:sp>
      <p:sp>
        <p:nvSpPr>
          <p:cNvPr id="5" name="内容占位符 2"/>
          <p:cNvSpPr txBox="1">
            <a:spLocks noChangeArrowheads="1"/>
          </p:cNvSpPr>
          <p:nvPr/>
        </p:nvSpPr>
        <p:spPr>
          <a:xfrm>
            <a:off x="835697" y="1609859"/>
            <a:ext cx="10522040" cy="454624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r>
              <a:rPr lang="zh-CN" altLang="en-US" smtClean="0"/>
              <a:t>         </a:t>
            </a:r>
            <a:r>
              <a:rPr lang="zh-CN" altLang="en-US" sz="3600" smtClean="0"/>
              <a:t>一方面是不要被作业现场的假象蒙住了自己的眼睛，而影响对身边隐患的表现及危害的判断；</a:t>
            </a:r>
            <a:endParaRPr lang="en-US" altLang="zh-CN" sz="3600" smtClean="0"/>
          </a:p>
          <a:p>
            <a:pPr algn="just"/>
            <a:r>
              <a:rPr lang="en-US" altLang="zh-CN" sz="3600" smtClean="0"/>
              <a:t>         </a:t>
            </a:r>
            <a:r>
              <a:rPr lang="zh-CN" altLang="en-US" sz="3600" smtClean="0"/>
              <a:t>另一方面是不要主动地去蒙住外来检查者的眼睛，让自己的隐患隐藏得越来越深，越来越难被发现，那更别谈能够整改隐患、远离事故了；</a:t>
            </a:r>
            <a:endParaRPr lang="en-US" altLang="zh-CN" sz="3600" smtClean="0"/>
          </a:p>
          <a:p>
            <a:pPr algn="just"/>
            <a:r>
              <a:rPr lang="zh-CN" altLang="en-US" sz="3600" smtClean="0"/>
              <a:t>         要时刻以“蒙”的心态去（谦虚、诚恳、端庄）求教、求指引、求帮助，以达到“去蒙”的效果，而确保安全，真正实现“亨通、获利、持久”。</a:t>
            </a:r>
            <a:endParaRPr lang="zh-CN" altLang="en-US" sz="3600" dirty="0"/>
          </a:p>
        </p:txBody>
      </p:sp>
    </p:spTree>
    <p:extLst>
      <p:ext uri="{BB962C8B-B14F-4D97-AF65-F5344CB8AC3E}">
        <p14:creationId xmlns:p14="http://schemas.microsoft.com/office/powerpoint/2010/main" val="135550517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3434" cy="6858000"/>
          </a:xfrm>
          <a:prstGeom prst="rect">
            <a:avLst/>
          </a:prstGeom>
        </p:spPr>
      </p:pic>
      <p:sp>
        <p:nvSpPr>
          <p:cNvPr id="3" name="标题 1"/>
          <p:cNvSpPr txBox="1">
            <a:spLocks/>
          </p:cNvSpPr>
          <p:nvPr/>
        </p:nvSpPr>
        <p:spPr>
          <a:xfrm>
            <a:off x="1371598" y="282633"/>
            <a:ext cx="9426633" cy="864523"/>
          </a:xfrm>
          <a:prstGeom prst="rect">
            <a:avLst/>
          </a:prstGeom>
        </p:spPr>
        <p:txBody>
          <a:bodyPr vert="horz" lIns="91440" tIns="45720" rIns="91440" bIns="45720" rtlCol="0" anchor="b">
            <a:norm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zh-CN" altLang="en-US" sz="4400" b="1" i="0" u="none" strike="noStrike" kern="1200" cap="none" spc="0" normalizeH="0" baseline="0" noProof="0" dirty="0">
              <a:ln>
                <a:noFill/>
              </a:ln>
              <a:solidFill>
                <a:schemeClr val="tx1"/>
              </a:solidFill>
              <a:effectLst/>
              <a:uLnTx/>
              <a:uFillTx/>
              <a:latin typeface="+mj-lt"/>
              <a:ea typeface="+mj-ea"/>
              <a:cs typeface="+mj-cs"/>
            </a:endParaRPr>
          </a:p>
        </p:txBody>
      </p:sp>
      <p:sp>
        <p:nvSpPr>
          <p:cNvPr id="4" name="内容占位符 2"/>
          <p:cNvSpPr txBox="1">
            <a:spLocks/>
          </p:cNvSpPr>
          <p:nvPr/>
        </p:nvSpPr>
        <p:spPr>
          <a:xfrm>
            <a:off x="872836" y="1385051"/>
            <a:ext cx="10497590" cy="5231880"/>
          </a:xfrm>
          <a:prstGeom prst="rect">
            <a:avLst/>
          </a:prstGeom>
        </p:spPr>
        <p:txBody>
          <a:bodyPr vert="horz" lIns="91440" tIns="45720" rIns="91440" bIns="45720" rtlCol="0">
            <a:normAutofit/>
          </a:bodyPr>
          <a:lstStyle/>
          <a:p>
            <a:pPr lvl="0" algn="just">
              <a:lnSpc>
                <a:spcPct val="90000"/>
              </a:lnSpc>
              <a:spcBef>
                <a:spcPts val="1000"/>
              </a:spcBef>
            </a:pPr>
            <a:r>
              <a:rPr lang="zh-CN" altLang="en-US" sz="2400" dirty="0" smtClean="0"/>
              <a:t>             </a:t>
            </a:r>
            <a:r>
              <a:rPr kumimoji="0" lang="en-US" altLang="zh-CN" sz="2400" b="0" i="0" u="none" strike="noStrike" kern="1200" cap="none" spc="0" normalizeH="0" baseline="0" noProof="0" dirty="0" smtClean="0">
                <a:ln>
                  <a:noFill/>
                </a:ln>
                <a:solidFill>
                  <a:schemeClr val="tx1"/>
                </a:solidFill>
                <a:effectLst/>
                <a:uLnTx/>
                <a:uFillTx/>
                <a:latin typeface="+mn-lt"/>
                <a:ea typeface="+mn-ea"/>
                <a:cs typeface="+mn-cs"/>
              </a:rPr>
              <a:t>              </a:t>
            </a:r>
            <a:endParaRPr kumimoji="0" lang="zh-CN" altLang="en-US" sz="2400" b="0" i="0" u="none" strike="noStrike" kern="1200" cap="none" spc="0" normalizeH="0" baseline="0" noProof="0" dirty="0">
              <a:ln>
                <a:noFill/>
              </a:ln>
              <a:solidFill>
                <a:schemeClr val="tx1"/>
              </a:solidFill>
              <a:effectLst/>
              <a:uLnTx/>
              <a:uFillTx/>
              <a:latin typeface="+mn-lt"/>
              <a:ea typeface="+mn-ea"/>
              <a:cs typeface="+mn-cs"/>
            </a:endParaRPr>
          </a:p>
        </p:txBody>
      </p:sp>
      <p:sp>
        <p:nvSpPr>
          <p:cNvPr id="5" name="Rectangle 2"/>
          <p:cNvSpPr txBox="1">
            <a:spLocks noRot="1" noChangeArrowheads="1"/>
          </p:cNvSpPr>
          <p:nvPr/>
        </p:nvSpPr>
        <p:spPr>
          <a:xfrm>
            <a:off x="3478306" y="282633"/>
            <a:ext cx="4831976" cy="95244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800" b="1" smtClean="0">
                <a:latin typeface="黑体" panose="02010609060101010101" pitchFamily="49" charset="-122"/>
                <a:ea typeface="黑体" panose="02010609060101010101" pitchFamily="49" charset="-122"/>
              </a:rPr>
              <a:t>12.17</a:t>
            </a:r>
            <a:r>
              <a:rPr lang="zh-CN" altLang="en-US" sz="4800" b="1" smtClean="0">
                <a:latin typeface="黑体" panose="02010609060101010101" pitchFamily="49" charset="-122"/>
                <a:ea typeface="黑体" panose="02010609060101010101" pitchFamily="49" charset="-122"/>
              </a:rPr>
              <a:t>燃爆案</a:t>
            </a:r>
            <a:endParaRPr lang="zh-CN" altLang="en-US" sz="4800" b="1" dirty="0" smtClean="0">
              <a:latin typeface="黑体" panose="02010609060101010101" pitchFamily="49" charset="-122"/>
              <a:ea typeface="黑体" panose="02010609060101010101" pitchFamily="49" charset="-122"/>
            </a:endParaRPr>
          </a:p>
        </p:txBody>
      </p:sp>
      <p:sp>
        <p:nvSpPr>
          <p:cNvPr id="6" name="Rectangle 3"/>
          <p:cNvSpPr txBox="1">
            <a:spLocks noRot="1" noChangeArrowheads="1"/>
          </p:cNvSpPr>
          <p:nvPr/>
        </p:nvSpPr>
        <p:spPr>
          <a:xfrm>
            <a:off x="838200" y="1447800"/>
            <a:ext cx="10367682" cy="490855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buFont typeface="Wingdings" panose="05000000000000000000" pitchFamily="2" charset="2"/>
              <a:buNone/>
            </a:pPr>
            <a:r>
              <a:rPr lang="en-US" altLang="zh-CN" sz="3600" smtClean="0"/>
              <a:t>           2010</a:t>
            </a:r>
            <a:r>
              <a:rPr lang="zh-CN" altLang="en-US" sz="3600" smtClean="0"/>
              <a:t>年</a:t>
            </a:r>
            <a:r>
              <a:rPr lang="en-US" altLang="zh-CN" sz="3600" smtClean="0"/>
              <a:t>12</a:t>
            </a:r>
            <a:r>
              <a:rPr lang="zh-CN" altLang="en-US" sz="3600" smtClean="0"/>
              <a:t>月</a:t>
            </a:r>
            <a:r>
              <a:rPr lang="en-US" altLang="zh-CN" sz="3600" smtClean="0"/>
              <a:t>17</a:t>
            </a:r>
            <a:r>
              <a:rPr lang="zh-CN" altLang="en-US" sz="3600" smtClean="0"/>
              <a:t>日晚</a:t>
            </a:r>
            <a:r>
              <a:rPr lang="en-US" altLang="zh-CN" sz="3600" smtClean="0"/>
              <a:t>9</a:t>
            </a:r>
            <a:r>
              <a:rPr lang="zh-CN" altLang="en-US" sz="3600" smtClean="0"/>
              <a:t>时</a:t>
            </a:r>
            <a:r>
              <a:rPr lang="en-US" altLang="zh-CN" sz="3600" smtClean="0"/>
              <a:t>27</a:t>
            </a:r>
            <a:r>
              <a:rPr lang="zh-CN" altLang="en-US" sz="3600" smtClean="0"/>
              <a:t>分，在我市某县村级公路旁，发生了一起引火线爆炸事故。一辆牌照为湘</a:t>
            </a:r>
            <a:r>
              <a:rPr lang="en-US" altLang="zh-CN" sz="3600" smtClean="0"/>
              <a:t>M04930</a:t>
            </a:r>
            <a:r>
              <a:rPr lang="zh-CN" altLang="en-US" sz="3600" smtClean="0"/>
              <a:t>装载鞭炮引火线的货车在公路上倒车时，由于引火线堆码过高，车顶的纤维袋装引火线团碰到横穿公路的裸露电线，引起电线短路后产生电弧光和熔珠，点燃引火线而发生爆炸事故。事故造成</a:t>
            </a:r>
            <a:r>
              <a:rPr lang="en-US" altLang="zh-CN" sz="3600" smtClean="0"/>
              <a:t>14</a:t>
            </a:r>
            <a:r>
              <a:rPr lang="zh-CN" altLang="en-US" sz="3600" smtClean="0"/>
              <a:t>人死亡，</a:t>
            </a:r>
            <a:r>
              <a:rPr lang="en-US" altLang="zh-CN" sz="3600" smtClean="0"/>
              <a:t>9</a:t>
            </a:r>
            <a:r>
              <a:rPr lang="zh-CN" altLang="en-US" sz="3600" smtClean="0"/>
              <a:t>人受伤，</a:t>
            </a:r>
            <a:r>
              <a:rPr lang="en-US" altLang="zh-CN" sz="3600" smtClean="0"/>
              <a:t>7</a:t>
            </a:r>
            <a:r>
              <a:rPr lang="zh-CN" altLang="en-US" sz="3600" smtClean="0"/>
              <a:t>间房屋被毁，一台货车、三台小轿车、两台拖拉机、三台摩托车被炸毁，方圆</a:t>
            </a:r>
            <a:r>
              <a:rPr lang="en-US" altLang="zh-CN" sz="3600" smtClean="0"/>
              <a:t>2000</a:t>
            </a:r>
            <a:r>
              <a:rPr lang="zh-CN" altLang="en-US" sz="3600" smtClean="0"/>
              <a:t>米范围房屋玻璃门窗不同程度受损。 </a:t>
            </a:r>
            <a:endParaRPr lang="zh-CN" altLang="en-US" sz="3600" dirty="0" smtClean="0"/>
          </a:p>
        </p:txBody>
      </p:sp>
    </p:spTree>
    <p:extLst>
      <p:ext uri="{BB962C8B-B14F-4D97-AF65-F5344CB8AC3E}">
        <p14:creationId xmlns:p14="http://schemas.microsoft.com/office/powerpoint/2010/main" val="205334047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3434" cy="6858000"/>
          </a:xfrm>
          <a:prstGeom prst="rect">
            <a:avLst/>
          </a:prstGeom>
        </p:spPr>
      </p:pic>
      <p:sp>
        <p:nvSpPr>
          <p:cNvPr id="3" name="标题 1"/>
          <p:cNvSpPr txBox="1">
            <a:spLocks/>
          </p:cNvSpPr>
          <p:nvPr/>
        </p:nvSpPr>
        <p:spPr>
          <a:xfrm>
            <a:off x="1371598" y="282633"/>
            <a:ext cx="9426633" cy="864523"/>
          </a:xfrm>
          <a:prstGeom prst="rect">
            <a:avLst/>
          </a:prstGeom>
        </p:spPr>
        <p:txBody>
          <a:bodyPr vert="horz" lIns="91440" tIns="45720" rIns="91440" bIns="45720" rtlCol="0" anchor="b">
            <a:norm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zh-CN" altLang="en-US" sz="4400" b="1" i="0" u="none" strike="noStrike" kern="1200" cap="none" spc="0" normalizeH="0" baseline="0" noProof="0" dirty="0">
              <a:ln>
                <a:noFill/>
              </a:ln>
              <a:solidFill>
                <a:schemeClr val="tx1"/>
              </a:solidFill>
              <a:effectLst/>
              <a:uLnTx/>
              <a:uFillTx/>
              <a:latin typeface="+mj-lt"/>
              <a:ea typeface="+mj-ea"/>
              <a:cs typeface="+mj-cs"/>
            </a:endParaRPr>
          </a:p>
        </p:txBody>
      </p:sp>
      <p:sp>
        <p:nvSpPr>
          <p:cNvPr id="4" name="内容占位符 2"/>
          <p:cNvSpPr txBox="1">
            <a:spLocks/>
          </p:cNvSpPr>
          <p:nvPr/>
        </p:nvSpPr>
        <p:spPr>
          <a:xfrm>
            <a:off x="872836" y="1385051"/>
            <a:ext cx="10497590" cy="5231880"/>
          </a:xfrm>
          <a:prstGeom prst="rect">
            <a:avLst/>
          </a:prstGeom>
        </p:spPr>
        <p:txBody>
          <a:bodyPr vert="horz" lIns="91440" tIns="45720" rIns="91440" bIns="45720" rtlCol="0">
            <a:normAutofit/>
          </a:bodyPr>
          <a:lstStyle/>
          <a:p>
            <a:pPr lvl="0" algn="just">
              <a:lnSpc>
                <a:spcPct val="90000"/>
              </a:lnSpc>
              <a:spcBef>
                <a:spcPts val="1000"/>
              </a:spcBef>
            </a:pPr>
            <a:r>
              <a:rPr lang="zh-CN" altLang="en-US" sz="2400" dirty="0" smtClean="0"/>
              <a:t>             </a:t>
            </a:r>
            <a:r>
              <a:rPr kumimoji="0" lang="en-US" altLang="zh-CN" sz="2400" b="0" i="0" u="none" strike="noStrike" kern="1200" cap="none" spc="0" normalizeH="0" baseline="0" noProof="0" dirty="0" smtClean="0">
                <a:ln>
                  <a:noFill/>
                </a:ln>
                <a:solidFill>
                  <a:schemeClr val="tx1"/>
                </a:solidFill>
                <a:effectLst/>
                <a:uLnTx/>
                <a:uFillTx/>
                <a:latin typeface="+mn-lt"/>
                <a:ea typeface="+mn-ea"/>
                <a:cs typeface="+mn-cs"/>
              </a:rPr>
              <a:t>              </a:t>
            </a:r>
            <a:endParaRPr kumimoji="0" lang="zh-CN" altLang="en-US" sz="2400" b="0" i="0" u="none" strike="noStrike" kern="1200" cap="none" spc="0" normalizeH="0" baseline="0" noProof="0" dirty="0">
              <a:ln>
                <a:noFill/>
              </a:ln>
              <a:solidFill>
                <a:schemeClr val="tx1"/>
              </a:solidFill>
              <a:effectLst/>
              <a:uLnTx/>
              <a:uFillTx/>
              <a:latin typeface="+mn-lt"/>
              <a:ea typeface="+mn-ea"/>
              <a:cs typeface="+mn-cs"/>
            </a:endParaRPr>
          </a:p>
        </p:txBody>
      </p:sp>
      <p:sp>
        <p:nvSpPr>
          <p:cNvPr id="5" name="Rectangle 2"/>
          <p:cNvSpPr txBox="1">
            <a:spLocks noRot="1" noChangeArrowheads="1"/>
          </p:cNvSpPr>
          <p:nvPr/>
        </p:nvSpPr>
        <p:spPr>
          <a:xfrm>
            <a:off x="2862102" y="273519"/>
            <a:ext cx="6445624" cy="83801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4800" smtClean="0">
                <a:latin typeface="黑体" panose="02010609060101010101" pitchFamily="49" charset="-122"/>
                <a:ea typeface="黑体" panose="02010609060101010101" pitchFamily="49" charset="-122"/>
              </a:rPr>
              <a:t>12.17</a:t>
            </a:r>
            <a:r>
              <a:rPr lang="zh-CN" altLang="en-US" sz="4800" smtClean="0">
                <a:latin typeface="黑体" panose="02010609060101010101" pitchFamily="49" charset="-122"/>
                <a:ea typeface="黑体" panose="02010609060101010101" pitchFamily="49" charset="-122"/>
              </a:rPr>
              <a:t>爆炸案现场全景</a:t>
            </a:r>
            <a:endParaRPr lang="zh-CN" altLang="en-US" sz="4800" dirty="0" smtClean="0">
              <a:latin typeface="黑体" panose="02010609060101010101" pitchFamily="49" charset="-122"/>
              <a:ea typeface="黑体" panose="02010609060101010101" pitchFamily="49" charset="-122"/>
            </a:endParaRPr>
          </a:p>
        </p:txBody>
      </p:sp>
      <p:pic>
        <p:nvPicPr>
          <p:cNvPr id="6" name="Picture 3" descr="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7999" y="1523999"/>
            <a:ext cx="11331389" cy="5334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0675812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3434" cy="6858000"/>
          </a:xfrm>
          <a:prstGeom prst="rect">
            <a:avLst/>
          </a:prstGeom>
        </p:spPr>
      </p:pic>
      <p:sp>
        <p:nvSpPr>
          <p:cNvPr id="3" name="标题 1"/>
          <p:cNvSpPr txBox="1">
            <a:spLocks/>
          </p:cNvSpPr>
          <p:nvPr/>
        </p:nvSpPr>
        <p:spPr>
          <a:xfrm>
            <a:off x="1371598" y="282633"/>
            <a:ext cx="9426633" cy="864523"/>
          </a:xfrm>
          <a:prstGeom prst="rect">
            <a:avLst/>
          </a:prstGeom>
        </p:spPr>
        <p:txBody>
          <a:bodyPr vert="horz" lIns="91440" tIns="45720" rIns="91440" bIns="45720" rtlCol="0" anchor="b">
            <a:norm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zh-CN" altLang="en-US" sz="4400" b="1" i="0" u="none" strike="noStrike" kern="1200" cap="none" spc="0" normalizeH="0" baseline="0" noProof="0" dirty="0">
              <a:ln>
                <a:noFill/>
              </a:ln>
              <a:solidFill>
                <a:schemeClr val="tx1"/>
              </a:solidFill>
              <a:effectLst/>
              <a:uLnTx/>
              <a:uFillTx/>
              <a:latin typeface="+mj-lt"/>
              <a:ea typeface="+mj-ea"/>
              <a:cs typeface="+mj-cs"/>
            </a:endParaRPr>
          </a:p>
        </p:txBody>
      </p:sp>
      <p:sp>
        <p:nvSpPr>
          <p:cNvPr id="4" name="内容占位符 2"/>
          <p:cNvSpPr txBox="1">
            <a:spLocks/>
          </p:cNvSpPr>
          <p:nvPr/>
        </p:nvSpPr>
        <p:spPr>
          <a:xfrm>
            <a:off x="872836" y="1385051"/>
            <a:ext cx="10497590" cy="5231880"/>
          </a:xfrm>
          <a:prstGeom prst="rect">
            <a:avLst/>
          </a:prstGeom>
        </p:spPr>
        <p:txBody>
          <a:bodyPr vert="horz" lIns="91440" tIns="45720" rIns="91440" bIns="45720" rtlCol="0">
            <a:normAutofit/>
          </a:bodyPr>
          <a:lstStyle/>
          <a:p>
            <a:pPr lvl="0" algn="just">
              <a:lnSpc>
                <a:spcPct val="90000"/>
              </a:lnSpc>
              <a:spcBef>
                <a:spcPts val="1000"/>
              </a:spcBef>
            </a:pPr>
            <a:r>
              <a:rPr lang="zh-CN" altLang="en-US" sz="2400" dirty="0" smtClean="0"/>
              <a:t>             </a:t>
            </a:r>
            <a:r>
              <a:rPr kumimoji="0" lang="en-US" altLang="zh-CN" sz="2400" b="0" i="0" u="none" strike="noStrike" kern="1200" cap="none" spc="0" normalizeH="0" baseline="0" noProof="0" dirty="0" smtClean="0">
                <a:ln>
                  <a:noFill/>
                </a:ln>
                <a:solidFill>
                  <a:schemeClr val="tx1"/>
                </a:solidFill>
                <a:effectLst/>
                <a:uLnTx/>
                <a:uFillTx/>
                <a:latin typeface="+mn-lt"/>
                <a:ea typeface="+mn-ea"/>
                <a:cs typeface="+mn-cs"/>
              </a:rPr>
              <a:t>              </a:t>
            </a:r>
            <a:endParaRPr kumimoji="0" lang="zh-CN" altLang="en-US" sz="2400" b="0" i="0" u="none" strike="noStrike" kern="1200" cap="none" spc="0" normalizeH="0" baseline="0" noProof="0" dirty="0">
              <a:ln>
                <a:noFill/>
              </a:ln>
              <a:solidFill>
                <a:schemeClr val="tx1"/>
              </a:solidFill>
              <a:effectLst/>
              <a:uLnTx/>
              <a:uFillTx/>
              <a:latin typeface="+mn-lt"/>
              <a:ea typeface="+mn-ea"/>
              <a:cs typeface="+mn-cs"/>
            </a:endParaRPr>
          </a:p>
        </p:txBody>
      </p:sp>
      <p:sp>
        <p:nvSpPr>
          <p:cNvPr id="5" name="Rectangle 2"/>
          <p:cNvSpPr txBox="1">
            <a:spLocks noRot="1" noChangeArrowheads="1"/>
          </p:cNvSpPr>
          <p:nvPr/>
        </p:nvSpPr>
        <p:spPr>
          <a:xfrm>
            <a:off x="1371598" y="575821"/>
            <a:ext cx="3387538" cy="138056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zh-CN" altLang="en-US" sz="4000" b="1" smtClean="0">
                <a:solidFill>
                  <a:srgbClr val="FF0000"/>
                </a:solidFill>
              </a:rPr>
              <a:t>爆炸之前道路及房屋情况</a:t>
            </a:r>
            <a:endParaRPr lang="zh-CN" altLang="en-US" sz="4000" b="1" dirty="0">
              <a:solidFill>
                <a:srgbClr val="FF0000"/>
              </a:solidFill>
            </a:endParaRPr>
          </a:p>
        </p:txBody>
      </p:sp>
      <p:pic>
        <p:nvPicPr>
          <p:cNvPr id="6" name="Picture 3" descr="暴风截屏2010122221002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72149" y="1412874"/>
            <a:ext cx="6132979" cy="4599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AutoShape 8"/>
          <p:cNvSpPr>
            <a:spLocks noChangeArrowheads="1"/>
          </p:cNvSpPr>
          <p:nvPr/>
        </p:nvSpPr>
        <p:spPr bwMode="auto">
          <a:xfrm rot="-3890113">
            <a:off x="10686213" y="1988425"/>
            <a:ext cx="1368425" cy="1152525"/>
          </a:xfrm>
          <a:prstGeom prst="irregularSeal2">
            <a:avLst/>
          </a:prstGeom>
          <a:noFill/>
          <a:ln w="2857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Font typeface="Wingdings" panose="05000000000000000000" pitchFamily="2" charset="2"/>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hlink"/>
              </a:buClr>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folHlink"/>
              </a:buClr>
              <a:buFont typeface="Wingdings" panose="05000000000000000000" pitchFamily="2" charset="2"/>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115000"/>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folHlink"/>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folHlink"/>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folHlink"/>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folHlink"/>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folHlink"/>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ClrTx/>
              <a:buFontTx/>
              <a:buNone/>
            </a:pPr>
            <a:endParaRPr lang="zh-CN" altLang="en-US" sz="4000">
              <a:solidFill>
                <a:srgbClr val="FF3300"/>
              </a:solidFill>
              <a:ea typeface="华文新魏" panose="02010800040101010101" pitchFamily="2" charset="-122"/>
            </a:endParaRPr>
          </a:p>
        </p:txBody>
      </p:sp>
      <p:sp>
        <p:nvSpPr>
          <p:cNvPr id="8" name="AutoShape 9"/>
          <p:cNvSpPr>
            <a:spLocks noChangeArrowheads="1"/>
          </p:cNvSpPr>
          <p:nvPr/>
        </p:nvSpPr>
        <p:spPr bwMode="auto">
          <a:xfrm rot="-980357">
            <a:off x="8928910" y="2424114"/>
            <a:ext cx="719137" cy="720725"/>
          </a:xfrm>
          <a:prstGeom prst="irregularSeal2">
            <a:avLst/>
          </a:prstGeom>
          <a:noFill/>
          <a:ln w="2857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Font typeface="Wingdings" panose="05000000000000000000" pitchFamily="2" charset="2"/>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hlink"/>
              </a:buClr>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folHlink"/>
              </a:buClr>
              <a:buFont typeface="Wingdings" panose="05000000000000000000" pitchFamily="2" charset="2"/>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115000"/>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folHlink"/>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folHlink"/>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folHlink"/>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folHlink"/>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folHlink"/>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ClrTx/>
              <a:buFontTx/>
              <a:buNone/>
            </a:pPr>
            <a:endParaRPr lang="zh-CN" altLang="en-US" sz="4000">
              <a:solidFill>
                <a:srgbClr val="FF3300"/>
              </a:solidFill>
              <a:ea typeface="华文新魏" panose="02010800040101010101" pitchFamily="2" charset="-122"/>
            </a:endParaRPr>
          </a:p>
        </p:txBody>
      </p:sp>
      <p:pic>
        <p:nvPicPr>
          <p:cNvPr id="9" name="Picture 4" descr="暴风截屏2010122220543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988" y="2451373"/>
            <a:ext cx="6115705" cy="4588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AutoShape 6"/>
          <p:cNvSpPr>
            <a:spLocks noChangeArrowheads="1"/>
          </p:cNvSpPr>
          <p:nvPr/>
        </p:nvSpPr>
        <p:spPr bwMode="auto">
          <a:xfrm>
            <a:off x="1007690" y="3232794"/>
            <a:ext cx="1368425" cy="1152525"/>
          </a:xfrm>
          <a:prstGeom prst="irregularSeal2">
            <a:avLst/>
          </a:prstGeom>
          <a:noFill/>
          <a:ln w="2857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Font typeface="Wingdings" panose="05000000000000000000" pitchFamily="2" charset="2"/>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hlink"/>
              </a:buClr>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folHlink"/>
              </a:buClr>
              <a:buFont typeface="Wingdings" panose="05000000000000000000" pitchFamily="2" charset="2"/>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115000"/>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folHlink"/>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folHlink"/>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folHlink"/>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folHlink"/>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folHlink"/>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ClrTx/>
              <a:buFontTx/>
              <a:buNone/>
            </a:pPr>
            <a:endParaRPr lang="zh-CN" altLang="en-US" sz="4000">
              <a:solidFill>
                <a:srgbClr val="FF3300"/>
              </a:solidFill>
              <a:ea typeface="华文新魏" panose="02010800040101010101" pitchFamily="2" charset="-122"/>
            </a:endParaRPr>
          </a:p>
        </p:txBody>
      </p:sp>
      <p:sp>
        <p:nvSpPr>
          <p:cNvPr id="11" name="AutoShape 7"/>
          <p:cNvSpPr>
            <a:spLocks noChangeArrowheads="1"/>
          </p:cNvSpPr>
          <p:nvPr/>
        </p:nvSpPr>
        <p:spPr bwMode="auto">
          <a:xfrm>
            <a:off x="4558818" y="3136478"/>
            <a:ext cx="1368425" cy="1152525"/>
          </a:xfrm>
          <a:prstGeom prst="irregularSeal2">
            <a:avLst/>
          </a:prstGeom>
          <a:noFill/>
          <a:ln w="2857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Font typeface="Wingdings" panose="05000000000000000000" pitchFamily="2" charset="2"/>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hlink"/>
              </a:buClr>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folHlink"/>
              </a:buClr>
              <a:buFont typeface="Wingdings" panose="05000000000000000000" pitchFamily="2" charset="2"/>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115000"/>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folHlink"/>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folHlink"/>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folHlink"/>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folHlink"/>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folHlink"/>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ClrTx/>
              <a:buFontTx/>
              <a:buNone/>
            </a:pPr>
            <a:endParaRPr lang="zh-CN" altLang="en-US" sz="4000">
              <a:solidFill>
                <a:srgbClr val="FF3300"/>
              </a:solidFill>
              <a:ea typeface="华文新魏" panose="02010800040101010101" pitchFamily="2" charset="-122"/>
            </a:endParaRPr>
          </a:p>
        </p:txBody>
      </p:sp>
    </p:spTree>
    <p:extLst>
      <p:ext uri="{BB962C8B-B14F-4D97-AF65-F5344CB8AC3E}">
        <p14:creationId xmlns:p14="http://schemas.microsoft.com/office/powerpoint/2010/main" val="415004923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3434" cy="6858000"/>
          </a:xfrm>
          <a:prstGeom prst="rect">
            <a:avLst/>
          </a:prstGeom>
        </p:spPr>
      </p:pic>
      <p:sp>
        <p:nvSpPr>
          <p:cNvPr id="3" name="标题 1"/>
          <p:cNvSpPr txBox="1">
            <a:spLocks/>
          </p:cNvSpPr>
          <p:nvPr/>
        </p:nvSpPr>
        <p:spPr>
          <a:xfrm>
            <a:off x="1371598" y="282633"/>
            <a:ext cx="9426633" cy="864523"/>
          </a:xfrm>
          <a:prstGeom prst="rect">
            <a:avLst/>
          </a:prstGeom>
        </p:spPr>
        <p:txBody>
          <a:bodyPr vert="horz" lIns="91440" tIns="45720" rIns="91440" bIns="45720" rtlCol="0" anchor="b">
            <a:norm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zh-CN" altLang="en-US" sz="4400" b="1" i="0" u="none" strike="noStrike" kern="1200" cap="none" spc="0" normalizeH="0" baseline="0" noProof="0" dirty="0">
              <a:ln>
                <a:noFill/>
              </a:ln>
              <a:solidFill>
                <a:schemeClr val="tx1"/>
              </a:solidFill>
              <a:effectLst/>
              <a:uLnTx/>
              <a:uFillTx/>
              <a:latin typeface="+mj-lt"/>
              <a:ea typeface="+mj-ea"/>
              <a:cs typeface="+mj-cs"/>
            </a:endParaRPr>
          </a:p>
        </p:txBody>
      </p:sp>
      <p:sp>
        <p:nvSpPr>
          <p:cNvPr id="4" name="内容占位符 2"/>
          <p:cNvSpPr txBox="1">
            <a:spLocks/>
          </p:cNvSpPr>
          <p:nvPr/>
        </p:nvSpPr>
        <p:spPr>
          <a:xfrm>
            <a:off x="872836" y="1385051"/>
            <a:ext cx="10497590" cy="5231880"/>
          </a:xfrm>
          <a:prstGeom prst="rect">
            <a:avLst/>
          </a:prstGeom>
        </p:spPr>
        <p:txBody>
          <a:bodyPr vert="horz" lIns="91440" tIns="45720" rIns="91440" bIns="45720" rtlCol="0">
            <a:normAutofit/>
          </a:bodyPr>
          <a:lstStyle/>
          <a:p>
            <a:pPr lvl="0" algn="just">
              <a:lnSpc>
                <a:spcPct val="90000"/>
              </a:lnSpc>
              <a:spcBef>
                <a:spcPts val="1000"/>
              </a:spcBef>
            </a:pPr>
            <a:r>
              <a:rPr lang="zh-CN" altLang="en-US" sz="2400" dirty="0" smtClean="0"/>
              <a:t>             </a:t>
            </a:r>
            <a:r>
              <a:rPr kumimoji="0" lang="en-US" altLang="zh-CN" sz="2400" b="0" i="0" u="none" strike="noStrike" kern="1200" cap="none" spc="0" normalizeH="0" baseline="0" noProof="0" dirty="0" smtClean="0">
                <a:ln>
                  <a:noFill/>
                </a:ln>
                <a:solidFill>
                  <a:schemeClr val="tx1"/>
                </a:solidFill>
                <a:effectLst/>
                <a:uLnTx/>
                <a:uFillTx/>
                <a:latin typeface="+mn-lt"/>
                <a:ea typeface="+mn-ea"/>
                <a:cs typeface="+mn-cs"/>
              </a:rPr>
              <a:t>              </a:t>
            </a:r>
            <a:endParaRPr kumimoji="0" lang="zh-CN" altLang="en-US" sz="2400" b="0" i="0" u="none" strike="noStrike" kern="1200" cap="none" spc="0" normalizeH="0" baseline="0" noProof="0" dirty="0">
              <a:ln>
                <a:noFill/>
              </a:ln>
              <a:solidFill>
                <a:schemeClr val="tx1"/>
              </a:solidFill>
              <a:effectLst/>
              <a:uLnTx/>
              <a:uFillTx/>
              <a:latin typeface="+mn-lt"/>
              <a:ea typeface="+mn-ea"/>
              <a:cs typeface="+mn-cs"/>
            </a:endParaRPr>
          </a:p>
        </p:txBody>
      </p:sp>
      <p:sp>
        <p:nvSpPr>
          <p:cNvPr id="5" name="Rectangle 5"/>
          <p:cNvSpPr txBox="1">
            <a:spLocks noChangeArrowheads="1"/>
          </p:cNvSpPr>
          <p:nvPr/>
        </p:nvSpPr>
        <p:spPr>
          <a:xfrm>
            <a:off x="3664417" y="41564"/>
            <a:ext cx="4260382" cy="87624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zh-CN" altLang="en-US" sz="4800" smtClean="0">
                <a:latin typeface="黑体" panose="02010609060101010101" pitchFamily="49" charset="-122"/>
                <a:ea typeface="黑体" panose="02010609060101010101" pitchFamily="49" charset="-122"/>
              </a:rPr>
              <a:t>爆炸点的原状</a:t>
            </a:r>
            <a:endParaRPr lang="zh-CN" altLang="en-US" sz="4800" dirty="0" smtClean="0">
              <a:latin typeface="黑体" panose="02010609060101010101" pitchFamily="49" charset="-122"/>
              <a:ea typeface="黑体" panose="02010609060101010101" pitchFamily="49" charset="-122"/>
            </a:endParaRPr>
          </a:p>
        </p:txBody>
      </p:sp>
      <p:pic>
        <p:nvPicPr>
          <p:cNvPr id="6" name="Picture 2" descr="暴风截屏2010122221002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98787" y="1067989"/>
            <a:ext cx="8655331" cy="5792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l 3"/>
          <p:cNvSpPr>
            <a:spLocks noChangeArrowheads="1"/>
          </p:cNvSpPr>
          <p:nvPr/>
        </p:nvSpPr>
        <p:spPr bwMode="auto">
          <a:xfrm>
            <a:off x="5351929" y="1703162"/>
            <a:ext cx="3671888" cy="431800"/>
          </a:xfrm>
          <a:prstGeom prst="ellipse">
            <a:avLst/>
          </a:prstGeom>
          <a:noFill/>
          <a:ln w="12700">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Font typeface="Wingdings" panose="05000000000000000000" pitchFamily="2" charset="2"/>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hlink"/>
              </a:buClr>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folHlink"/>
              </a:buClr>
              <a:buFont typeface="Wingdings" panose="05000000000000000000" pitchFamily="2" charset="2"/>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115000"/>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folHlink"/>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folHlink"/>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folHlink"/>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folHlink"/>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folHlink"/>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ClrTx/>
              <a:buFontTx/>
              <a:buNone/>
            </a:pPr>
            <a:endParaRPr lang="zh-CN" altLang="en-US" sz="4000">
              <a:solidFill>
                <a:srgbClr val="FF3300"/>
              </a:solidFill>
              <a:ea typeface="华文新魏" panose="02010800040101010101" pitchFamily="2" charset="-122"/>
            </a:endParaRPr>
          </a:p>
        </p:txBody>
      </p:sp>
      <p:sp>
        <p:nvSpPr>
          <p:cNvPr id="8" name="AutoShape 4"/>
          <p:cNvSpPr>
            <a:spLocks noChangeArrowheads="1"/>
          </p:cNvSpPr>
          <p:nvPr/>
        </p:nvSpPr>
        <p:spPr bwMode="auto">
          <a:xfrm>
            <a:off x="333520" y="2302857"/>
            <a:ext cx="3724928" cy="4019550"/>
          </a:xfrm>
          <a:prstGeom prst="wedgeRoundRectCallout">
            <a:avLst>
              <a:gd name="adj1" fmla="val 136083"/>
              <a:gd name="adj2" fmla="val -58401"/>
              <a:gd name="adj3" fmla="val 16667"/>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Font typeface="Wingdings" panose="05000000000000000000" pitchFamily="2" charset="2"/>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hlink"/>
              </a:buClr>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folHlink"/>
              </a:buClr>
              <a:buFont typeface="Wingdings" panose="05000000000000000000" pitchFamily="2" charset="2"/>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115000"/>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folHlink"/>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folHlink"/>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folHlink"/>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folHlink"/>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folHlink"/>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ClrTx/>
              <a:buFontTx/>
              <a:buNone/>
            </a:pPr>
            <a:r>
              <a:rPr lang="zh-CN" altLang="en-US" dirty="0"/>
              <a:t>事故发生点横跨道路的电线。</a:t>
            </a:r>
          </a:p>
          <a:p>
            <a:pPr eaLnBrk="1" hangingPunct="1">
              <a:spcBef>
                <a:spcPct val="0"/>
              </a:spcBef>
              <a:buClrTx/>
              <a:buFontTx/>
              <a:buNone/>
            </a:pPr>
            <a:r>
              <a:rPr lang="zh-CN" altLang="en-US" dirty="0">
                <a:solidFill>
                  <a:srgbClr val="FF3300"/>
                </a:solidFill>
              </a:rPr>
              <a:t>在安全管理中要注意变化的普遍存在，要学会</a:t>
            </a:r>
            <a:r>
              <a:rPr lang="en-US" altLang="zh-CN" dirty="0">
                <a:solidFill>
                  <a:srgbClr val="FF3300"/>
                </a:solidFill>
              </a:rPr>
              <a:t>“</a:t>
            </a:r>
            <a:r>
              <a:rPr lang="zh-CN" altLang="en-US" dirty="0">
                <a:solidFill>
                  <a:srgbClr val="FF3300"/>
                </a:solidFill>
              </a:rPr>
              <a:t>以变应变</a:t>
            </a:r>
            <a:r>
              <a:rPr lang="en-US" altLang="zh-CN" dirty="0">
                <a:solidFill>
                  <a:srgbClr val="FF3300"/>
                </a:solidFill>
              </a:rPr>
              <a:t>”</a:t>
            </a:r>
            <a:r>
              <a:rPr lang="zh-CN" altLang="en-US" dirty="0">
                <a:solidFill>
                  <a:srgbClr val="FF3300"/>
                </a:solidFill>
              </a:rPr>
              <a:t>。</a:t>
            </a:r>
          </a:p>
        </p:txBody>
      </p:sp>
    </p:spTree>
    <p:extLst>
      <p:ext uri="{BB962C8B-B14F-4D97-AF65-F5344CB8AC3E}">
        <p14:creationId xmlns:p14="http://schemas.microsoft.com/office/powerpoint/2010/main" val="197826645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3434" cy="6858000"/>
          </a:xfrm>
          <a:prstGeom prst="rect">
            <a:avLst/>
          </a:prstGeom>
        </p:spPr>
      </p:pic>
      <p:sp>
        <p:nvSpPr>
          <p:cNvPr id="3" name="标题 1"/>
          <p:cNvSpPr txBox="1">
            <a:spLocks/>
          </p:cNvSpPr>
          <p:nvPr/>
        </p:nvSpPr>
        <p:spPr>
          <a:xfrm>
            <a:off x="1371598" y="282633"/>
            <a:ext cx="9426633" cy="864523"/>
          </a:xfrm>
          <a:prstGeom prst="rect">
            <a:avLst/>
          </a:prstGeom>
        </p:spPr>
        <p:txBody>
          <a:bodyPr vert="horz" lIns="91440" tIns="45720" rIns="91440" bIns="45720" rtlCol="0" anchor="b">
            <a:norm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zh-CN" altLang="en-US" sz="4400" b="1" i="0" u="none" strike="noStrike" kern="1200" cap="none" spc="0" normalizeH="0" baseline="0" noProof="0" dirty="0">
              <a:ln>
                <a:noFill/>
              </a:ln>
              <a:solidFill>
                <a:schemeClr val="tx1"/>
              </a:solidFill>
              <a:effectLst/>
              <a:uLnTx/>
              <a:uFillTx/>
              <a:latin typeface="+mj-lt"/>
              <a:ea typeface="+mj-ea"/>
              <a:cs typeface="+mj-cs"/>
            </a:endParaRPr>
          </a:p>
        </p:txBody>
      </p:sp>
      <p:sp>
        <p:nvSpPr>
          <p:cNvPr id="4" name="内容占位符 2"/>
          <p:cNvSpPr txBox="1">
            <a:spLocks/>
          </p:cNvSpPr>
          <p:nvPr/>
        </p:nvSpPr>
        <p:spPr>
          <a:xfrm>
            <a:off x="872836" y="1385051"/>
            <a:ext cx="10497590" cy="5231880"/>
          </a:xfrm>
          <a:prstGeom prst="rect">
            <a:avLst/>
          </a:prstGeom>
        </p:spPr>
        <p:txBody>
          <a:bodyPr vert="horz" lIns="91440" tIns="45720" rIns="91440" bIns="45720" rtlCol="0">
            <a:normAutofit/>
          </a:bodyPr>
          <a:lstStyle/>
          <a:p>
            <a:pPr lvl="0" algn="just">
              <a:lnSpc>
                <a:spcPct val="90000"/>
              </a:lnSpc>
              <a:spcBef>
                <a:spcPts val="1000"/>
              </a:spcBef>
            </a:pPr>
            <a:r>
              <a:rPr lang="zh-CN" altLang="en-US" sz="2400" dirty="0" smtClean="0"/>
              <a:t>             </a:t>
            </a:r>
            <a:r>
              <a:rPr kumimoji="0" lang="en-US" altLang="zh-CN" sz="2400" b="0" i="0" u="none" strike="noStrike" kern="1200" cap="none" spc="0" normalizeH="0" baseline="0" noProof="0" dirty="0" smtClean="0">
                <a:ln>
                  <a:noFill/>
                </a:ln>
                <a:solidFill>
                  <a:schemeClr val="tx1"/>
                </a:solidFill>
                <a:effectLst/>
                <a:uLnTx/>
                <a:uFillTx/>
                <a:latin typeface="+mn-lt"/>
                <a:ea typeface="+mn-ea"/>
                <a:cs typeface="+mn-cs"/>
              </a:rPr>
              <a:t>              </a:t>
            </a:r>
            <a:endParaRPr kumimoji="0" lang="zh-CN" altLang="en-US" sz="2400" b="0" i="0" u="none" strike="noStrike" kern="1200" cap="none" spc="0" normalizeH="0" baseline="0" noProof="0" dirty="0">
              <a:ln>
                <a:noFill/>
              </a:ln>
              <a:solidFill>
                <a:schemeClr val="tx1"/>
              </a:solidFill>
              <a:effectLst/>
              <a:uLnTx/>
              <a:uFillTx/>
              <a:latin typeface="+mn-lt"/>
              <a:ea typeface="+mn-ea"/>
              <a:cs typeface="+mn-cs"/>
            </a:endParaRPr>
          </a:p>
        </p:txBody>
      </p:sp>
      <p:sp>
        <p:nvSpPr>
          <p:cNvPr id="5" name="Rectangle 2"/>
          <p:cNvSpPr txBox="1">
            <a:spLocks noRot="1" noChangeArrowheads="1"/>
          </p:cNvSpPr>
          <p:nvPr/>
        </p:nvSpPr>
        <p:spPr>
          <a:xfrm>
            <a:off x="3142249" y="275805"/>
            <a:ext cx="5885329" cy="86817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zh-CN" altLang="en-US" sz="4800" smtClean="0">
                <a:latin typeface="黑体" panose="02010609060101010101" pitchFamily="49" charset="-122"/>
                <a:ea typeface="黑体" panose="02010609060101010101" pitchFamily="49" charset="-122"/>
              </a:rPr>
              <a:t>爆炸点前后比较</a:t>
            </a:r>
            <a:endParaRPr lang="zh-CN" altLang="en-US" sz="4800" dirty="0" smtClean="0">
              <a:latin typeface="黑体" panose="02010609060101010101" pitchFamily="49" charset="-122"/>
              <a:ea typeface="黑体" panose="02010609060101010101" pitchFamily="49" charset="-122"/>
            </a:endParaRPr>
          </a:p>
        </p:txBody>
      </p:sp>
      <p:pic>
        <p:nvPicPr>
          <p:cNvPr id="6" name="Picture 3" descr="0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8941" y="1426615"/>
            <a:ext cx="7142911" cy="4533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AutoShape 6"/>
          <p:cNvSpPr>
            <a:spLocks noChangeArrowheads="1"/>
          </p:cNvSpPr>
          <p:nvPr/>
        </p:nvSpPr>
        <p:spPr bwMode="auto">
          <a:xfrm>
            <a:off x="1371598" y="2844162"/>
            <a:ext cx="3313113" cy="2376487"/>
          </a:xfrm>
          <a:prstGeom prst="irregularSeal1">
            <a:avLst/>
          </a:prstGeom>
          <a:noFill/>
          <a:ln w="2857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Font typeface="Wingdings" panose="05000000000000000000" pitchFamily="2" charset="2"/>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hlink"/>
              </a:buClr>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folHlink"/>
              </a:buClr>
              <a:buFont typeface="Wingdings" panose="05000000000000000000" pitchFamily="2" charset="2"/>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115000"/>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folHlink"/>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folHlink"/>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folHlink"/>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folHlink"/>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folHlink"/>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ClrTx/>
              <a:buFontTx/>
              <a:buNone/>
            </a:pPr>
            <a:endParaRPr lang="zh-CN" altLang="en-US" sz="4000">
              <a:solidFill>
                <a:srgbClr val="FF3300"/>
              </a:solidFill>
              <a:ea typeface="华文新魏" panose="02010800040101010101" pitchFamily="2" charset="-122"/>
            </a:endParaRPr>
          </a:p>
        </p:txBody>
      </p:sp>
      <p:sp>
        <p:nvSpPr>
          <p:cNvPr id="8" name="Rectangle 5"/>
          <p:cNvSpPr txBox="1">
            <a:spLocks noChangeArrowheads="1"/>
          </p:cNvSpPr>
          <p:nvPr/>
        </p:nvSpPr>
        <p:spPr>
          <a:xfrm>
            <a:off x="2516003" y="6201645"/>
            <a:ext cx="1584325" cy="5762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buFont typeface="Wingdings" panose="05000000000000000000" pitchFamily="2" charset="2"/>
              <a:buNone/>
            </a:pPr>
            <a:r>
              <a:rPr lang="zh-CN" altLang="en-US" b="1" smtClean="0"/>
              <a:t>爆炸点</a:t>
            </a:r>
            <a:endParaRPr lang="zh-CN" altLang="en-US" b="1" dirty="0"/>
          </a:p>
        </p:txBody>
      </p:sp>
      <p:pic>
        <p:nvPicPr>
          <p:cNvPr id="9" name="Picture 4" descr="暴风截屏2010122220543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03528" y="3068808"/>
            <a:ext cx="4888472" cy="3668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0960492"/>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3434" cy="6858000"/>
          </a:xfrm>
          <a:prstGeom prst="rect">
            <a:avLst/>
          </a:prstGeom>
        </p:spPr>
      </p:pic>
      <p:sp>
        <p:nvSpPr>
          <p:cNvPr id="3" name="标题 1"/>
          <p:cNvSpPr txBox="1">
            <a:spLocks/>
          </p:cNvSpPr>
          <p:nvPr/>
        </p:nvSpPr>
        <p:spPr>
          <a:xfrm>
            <a:off x="1371598" y="282633"/>
            <a:ext cx="9426633" cy="864523"/>
          </a:xfrm>
          <a:prstGeom prst="rect">
            <a:avLst/>
          </a:prstGeom>
        </p:spPr>
        <p:txBody>
          <a:bodyPr vert="horz" lIns="91440" tIns="45720" rIns="91440" bIns="45720" rtlCol="0" anchor="b">
            <a:norm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zh-CN" altLang="en-US" sz="4400" b="1" i="0" u="none" strike="noStrike" kern="1200" cap="none" spc="0" normalizeH="0" baseline="0" noProof="0" dirty="0">
              <a:ln>
                <a:noFill/>
              </a:ln>
              <a:solidFill>
                <a:schemeClr val="tx1"/>
              </a:solidFill>
              <a:effectLst/>
              <a:uLnTx/>
              <a:uFillTx/>
              <a:latin typeface="+mj-lt"/>
              <a:ea typeface="+mj-ea"/>
              <a:cs typeface="+mj-cs"/>
            </a:endParaRPr>
          </a:p>
        </p:txBody>
      </p:sp>
      <p:sp>
        <p:nvSpPr>
          <p:cNvPr id="4" name="内容占位符 2"/>
          <p:cNvSpPr txBox="1">
            <a:spLocks/>
          </p:cNvSpPr>
          <p:nvPr/>
        </p:nvSpPr>
        <p:spPr>
          <a:xfrm>
            <a:off x="872836" y="1385051"/>
            <a:ext cx="10497590" cy="5231880"/>
          </a:xfrm>
          <a:prstGeom prst="rect">
            <a:avLst/>
          </a:prstGeom>
        </p:spPr>
        <p:txBody>
          <a:bodyPr vert="horz" lIns="91440" tIns="45720" rIns="91440" bIns="45720" rtlCol="0">
            <a:normAutofit/>
          </a:bodyPr>
          <a:lstStyle/>
          <a:p>
            <a:pPr lvl="0" algn="just">
              <a:lnSpc>
                <a:spcPct val="90000"/>
              </a:lnSpc>
              <a:spcBef>
                <a:spcPts val="1000"/>
              </a:spcBef>
            </a:pPr>
            <a:r>
              <a:rPr lang="zh-CN" altLang="en-US" sz="2400" dirty="0" smtClean="0"/>
              <a:t>             </a:t>
            </a:r>
            <a:r>
              <a:rPr kumimoji="0" lang="en-US" altLang="zh-CN" sz="2400" b="0" i="0" u="none" strike="noStrike" kern="1200" cap="none" spc="0" normalizeH="0" baseline="0" noProof="0" dirty="0" smtClean="0">
                <a:ln>
                  <a:noFill/>
                </a:ln>
                <a:solidFill>
                  <a:schemeClr val="tx1"/>
                </a:solidFill>
                <a:effectLst/>
                <a:uLnTx/>
                <a:uFillTx/>
                <a:latin typeface="+mn-lt"/>
                <a:ea typeface="+mn-ea"/>
                <a:cs typeface="+mn-cs"/>
              </a:rPr>
              <a:t>              </a:t>
            </a:r>
            <a:endParaRPr kumimoji="0" lang="zh-CN" altLang="en-US" sz="2400" b="0" i="0" u="none" strike="noStrike" kern="1200" cap="none" spc="0" normalizeH="0" baseline="0" noProof="0" dirty="0">
              <a:ln>
                <a:noFill/>
              </a:ln>
              <a:solidFill>
                <a:schemeClr val="tx1"/>
              </a:solidFill>
              <a:effectLst/>
              <a:uLnTx/>
              <a:uFillTx/>
              <a:latin typeface="+mn-lt"/>
              <a:ea typeface="+mn-ea"/>
              <a:cs typeface="+mn-cs"/>
            </a:endParaRPr>
          </a:p>
        </p:txBody>
      </p:sp>
      <p:sp>
        <p:nvSpPr>
          <p:cNvPr id="5" name="Rectangle 2"/>
          <p:cNvSpPr txBox="1">
            <a:spLocks noRot="1" noChangeArrowheads="1"/>
          </p:cNvSpPr>
          <p:nvPr/>
        </p:nvSpPr>
        <p:spPr>
          <a:xfrm>
            <a:off x="3348318" y="228599"/>
            <a:ext cx="5921188" cy="104775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zh-CN" altLang="en-US" sz="4800" smtClean="0">
                <a:latin typeface="黑体" panose="02010609060101010101" pitchFamily="49" charset="-122"/>
                <a:ea typeface="黑体" panose="02010609060101010101" pitchFamily="49" charset="-122"/>
              </a:rPr>
              <a:t>短路后的电线熔珠</a:t>
            </a:r>
            <a:endParaRPr lang="zh-CN" altLang="en-US" sz="4800" dirty="0" smtClean="0">
              <a:latin typeface="黑体" panose="02010609060101010101" pitchFamily="49" charset="-122"/>
              <a:ea typeface="黑体" panose="02010609060101010101" pitchFamily="49" charset="-122"/>
            </a:endParaRPr>
          </a:p>
        </p:txBody>
      </p:sp>
      <p:pic>
        <p:nvPicPr>
          <p:cNvPr id="6" name="Picture 3" descr="1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2291" y="1628027"/>
            <a:ext cx="6046621" cy="4145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descr="1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0" y="2839460"/>
            <a:ext cx="5862918" cy="4018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1875520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3434" cy="6858000"/>
          </a:xfrm>
          <a:prstGeom prst="rect">
            <a:avLst/>
          </a:prstGeom>
        </p:spPr>
      </p:pic>
      <p:sp>
        <p:nvSpPr>
          <p:cNvPr id="8" name="标题 1"/>
          <p:cNvSpPr txBox="1">
            <a:spLocks/>
          </p:cNvSpPr>
          <p:nvPr/>
        </p:nvSpPr>
        <p:spPr>
          <a:xfrm>
            <a:off x="799082" y="1236373"/>
            <a:ext cx="10740388" cy="5023470"/>
          </a:xfrm>
          <a:prstGeom prst="rect">
            <a:avLst/>
          </a:prstGeom>
        </p:spPr>
        <p:txBody>
          <a:bodyPr vert="horz" lIns="91440" tIns="45720" rIns="91440" bIns="45720" rtlCol="0" anchor="b">
            <a:normAutofit/>
          </a:bodyPr>
          <a:lstStyle/>
          <a:p>
            <a:pPr lvl="0" algn="ctr">
              <a:lnSpc>
                <a:spcPct val="90000"/>
              </a:lnSpc>
              <a:spcBef>
                <a:spcPct val="0"/>
              </a:spcBef>
              <a:defRPr/>
            </a:pPr>
            <a:r>
              <a:rPr kumimoji="0" lang="zh-CN" altLang="en-US" sz="7200" b="0" i="0" u="none" strike="noStrike" kern="1200" cap="none" spc="0" normalizeH="0" baseline="0" noProof="0" dirty="0" smtClean="0">
                <a:ln>
                  <a:noFill/>
                </a:ln>
                <a:solidFill>
                  <a:srgbClr val="FF0000"/>
                </a:solidFill>
                <a:effectLst/>
                <a:uLnTx/>
                <a:uFillTx/>
                <a:latin typeface="华文隶书" panose="02010800040101010101" pitchFamily="2" charset="-122"/>
                <a:ea typeface="华文隶书" panose="02010800040101010101" pitchFamily="2" charset="-122"/>
                <a:cs typeface="Meiryo UI" panose="020B0604030504040204" pitchFamily="34" charset="-128"/>
              </a:rPr>
              <a:t>如果信念有颜色</a:t>
            </a:r>
            <a:endParaRPr kumimoji="0" lang="en-US" altLang="zh-CN" sz="7200" b="0" i="0" u="none" strike="noStrike" kern="1200" cap="none" spc="0" normalizeH="0" baseline="0" noProof="0" dirty="0" smtClean="0">
              <a:ln>
                <a:noFill/>
              </a:ln>
              <a:solidFill>
                <a:srgbClr val="FF0000"/>
              </a:solidFill>
              <a:effectLst/>
              <a:uLnTx/>
              <a:uFillTx/>
              <a:latin typeface="华文隶书" panose="02010800040101010101" pitchFamily="2" charset="-122"/>
              <a:ea typeface="华文隶书" panose="02010800040101010101" pitchFamily="2" charset="-122"/>
              <a:cs typeface="Meiryo UI" panose="020B0604030504040204" pitchFamily="34" charset="-128"/>
            </a:endParaRPr>
          </a:p>
          <a:p>
            <a:pPr algn="ctr">
              <a:lnSpc>
                <a:spcPct val="90000"/>
              </a:lnSpc>
              <a:spcBef>
                <a:spcPct val="0"/>
              </a:spcBef>
              <a:defRPr/>
            </a:pPr>
            <a:endParaRPr kumimoji="0" lang="en-US" altLang="zh-CN" sz="7200" b="0" i="0" u="none" strike="noStrike" kern="1200" cap="none" spc="0" normalizeH="0" baseline="0" noProof="0" dirty="0" smtClean="0">
              <a:ln>
                <a:noFill/>
              </a:ln>
              <a:solidFill>
                <a:srgbClr val="FF0000"/>
              </a:solidFill>
              <a:effectLst/>
              <a:uLnTx/>
              <a:uFillTx/>
              <a:latin typeface="华文隶书" panose="02010800040101010101" pitchFamily="2" charset="-122"/>
              <a:ea typeface="华文隶书" panose="02010800040101010101" pitchFamily="2" charset="-122"/>
              <a:cs typeface="Meiryo UI" panose="020B0604030504040204" pitchFamily="34" charset="-128"/>
            </a:endParaRPr>
          </a:p>
          <a:p>
            <a:pPr algn="ctr">
              <a:lnSpc>
                <a:spcPct val="90000"/>
              </a:lnSpc>
              <a:spcBef>
                <a:spcPct val="0"/>
              </a:spcBef>
              <a:defRPr/>
            </a:pPr>
            <a:r>
              <a:rPr kumimoji="0" lang="zh-CN" altLang="en-US" sz="7200" b="0" i="0" u="none" strike="noStrike" kern="1200" cap="none" spc="0" normalizeH="0" baseline="0" noProof="0" dirty="0" smtClean="0">
                <a:ln>
                  <a:noFill/>
                </a:ln>
                <a:solidFill>
                  <a:srgbClr val="FF0000"/>
                </a:solidFill>
                <a:effectLst/>
                <a:uLnTx/>
                <a:uFillTx/>
                <a:latin typeface="华文隶书" panose="02010800040101010101" pitchFamily="2" charset="-122"/>
                <a:ea typeface="华文隶书" panose="02010800040101010101" pitchFamily="2" charset="-122"/>
                <a:cs typeface="Meiryo UI" panose="020B0604030504040204" pitchFamily="34" charset="-128"/>
              </a:rPr>
              <a:t>那一定中国红！</a:t>
            </a:r>
            <a:endParaRPr kumimoji="0" lang="en-US" altLang="zh-CN" sz="7200" b="0" i="0" u="none" strike="noStrike" kern="1200" cap="none" spc="0" normalizeH="0" baseline="0" noProof="0" dirty="0" smtClean="0">
              <a:ln>
                <a:noFill/>
              </a:ln>
              <a:solidFill>
                <a:srgbClr val="FF0000"/>
              </a:solidFill>
              <a:effectLst/>
              <a:uLnTx/>
              <a:uFillTx/>
              <a:latin typeface="华文隶书" panose="02010800040101010101" pitchFamily="2" charset="-122"/>
              <a:ea typeface="华文隶书" panose="02010800040101010101" pitchFamily="2" charset="-122"/>
              <a:cs typeface="Meiryo UI" panose="020B0604030504040204" pitchFamily="34" charset="-128"/>
            </a:endParaRPr>
          </a:p>
          <a:p>
            <a:pPr algn="ctr">
              <a:lnSpc>
                <a:spcPct val="90000"/>
              </a:lnSpc>
              <a:spcBef>
                <a:spcPct val="0"/>
              </a:spcBef>
              <a:defRPr/>
            </a:pPr>
            <a:r>
              <a:rPr lang="en-US" altLang="zh-CN" sz="6000" dirty="0">
                <a:solidFill>
                  <a:srgbClr val="FF0000"/>
                </a:solidFill>
                <a:latin typeface="华文隶书" panose="02010800040101010101" pitchFamily="2" charset="-122"/>
                <a:ea typeface="华文隶书" panose="02010800040101010101" pitchFamily="2" charset="-122"/>
                <a:cs typeface="Meiryo UI" panose="020B0604030504040204" pitchFamily="34" charset="-128"/>
              </a:rPr>
              <a:t> </a:t>
            </a:r>
            <a:r>
              <a:rPr lang="en-US" altLang="zh-CN" sz="6000" dirty="0" smtClean="0">
                <a:solidFill>
                  <a:srgbClr val="FF0000"/>
                </a:solidFill>
                <a:latin typeface="华文隶书" panose="02010800040101010101" pitchFamily="2" charset="-122"/>
                <a:ea typeface="华文隶书" panose="02010800040101010101" pitchFamily="2" charset="-122"/>
                <a:cs typeface="Meiryo UI" panose="020B0604030504040204" pitchFamily="34" charset="-128"/>
              </a:rPr>
              <a:t>                                       </a:t>
            </a:r>
            <a:r>
              <a:rPr kumimoji="0" lang="en-US" altLang="zh-CN" sz="3600" b="0" i="0" u="none" strike="noStrike" kern="1200" cap="none" spc="0" normalizeH="0" baseline="0" noProof="0" dirty="0" smtClean="0">
                <a:ln>
                  <a:noFill/>
                </a:ln>
                <a:solidFill>
                  <a:srgbClr val="FF0000"/>
                </a:solidFill>
                <a:effectLst/>
                <a:uLnTx/>
                <a:uFillTx/>
                <a:latin typeface="华文隶书" panose="02010800040101010101" pitchFamily="2" charset="-122"/>
                <a:ea typeface="华文隶书" panose="02010800040101010101" pitchFamily="2" charset="-122"/>
                <a:cs typeface="Meiryo UI" panose="020B0604030504040204" pitchFamily="34" charset="-128"/>
              </a:rPr>
              <a:t>---</a:t>
            </a:r>
            <a:r>
              <a:rPr kumimoji="0" lang="zh-CN" altLang="en-US" sz="3600" b="0" i="0" u="none" strike="noStrike" kern="1200" cap="none" spc="0" normalizeH="0" baseline="0" noProof="0" dirty="0" smtClean="0">
                <a:ln>
                  <a:noFill/>
                </a:ln>
                <a:solidFill>
                  <a:srgbClr val="FF0000"/>
                </a:solidFill>
                <a:effectLst/>
                <a:uLnTx/>
                <a:uFillTx/>
                <a:latin typeface="华文隶书" panose="02010800040101010101" pitchFamily="2" charset="-122"/>
                <a:ea typeface="华文隶书" panose="02010800040101010101" pitchFamily="2" charset="-122"/>
                <a:cs typeface="Meiryo UI" panose="020B0604030504040204" pitchFamily="34" charset="-128"/>
              </a:rPr>
              <a:t>孟晚</a:t>
            </a:r>
            <a:r>
              <a:rPr lang="zh-CN" altLang="en-US" sz="3600" dirty="0">
                <a:solidFill>
                  <a:srgbClr val="FF0000"/>
                </a:solidFill>
                <a:latin typeface="华文隶书" panose="02010800040101010101" pitchFamily="2" charset="-122"/>
                <a:ea typeface="华文隶书" panose="02010800040101010101" pitchFamily="2" charset="-122"/>
                <a:cs typeface="Meiryo UI" panose="020B0604030504040204" pitchFamily="34" charset="-128"/>
              </a:rPr>
              <a:t>舟</a:t>
            </a:r>
          </a:p>
          <a:p>
            <a:pPr lvl="0" algn="ctr">
              <a:lnSpc>
                <a:spcPct val="90000"/>
              </a:lnSpc>
              <a:spcBef>
                <a:spcPct val="0"/>
              </a:spcBef>
              <a:defRPr/>
            </a:pPr>
            <a:endParaRPr kumimoji="0" lang="zh-CN" altLang="en-US" sz="6000" b="0" i="0" u="none" strike="noStrike" kern="1200" cap="none" spc="0" normalizeH="0" baseline="0" noProof="0" dirty="0">
              <a:ln>
                <a:noFill/>
              </a:ln>
              <a:solidFill>
                <a:srgbClr val="FF0000"/>
              </a:solidFill>
              <a:effectLst/>
              <a:uLnTx/>
              <a:uFillTx/>
              <a:latin typeface="华文隶书" panose="02010800040101010101" pitchFamily="2" charset="-122"/>
              <a:ea typeface="华文隶书" panose="02010800040101010101" pitchFamily="2" charset="-122"/>
              <a:cs typeface="Meiryo UI" panose="020B0604030504040204" pitchFamily="34" charset="-128"/>
            </a:endParaRPr>
          </a:p>
        </p:txBody>
      </p:sp>
    </p:spTree>
    <p:extLst>
      <p:ext uri="{BB962C8B-B14F-4D97-AF65-F5344CB8AC3E}">
        <p14:creationId xmlns:p14="http://schemas.microsoft.com/office/powerpoint/2010/main" val="144654189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3434" cy="6858000"/>
          </a:xfrm>
          <a:prstGeom prst="rect">
            <a:avLst/>
          </a:prstGeom>
        </p:spPr>
      </p:pic>
      <p:sp>
        <p:nvSpPr>
          <p:cNvPr id="3" name="标题 1"/>
          <p:cNvSpPr txBox="1">
            <a:spLocks/>
          </p:cNvSpPr>
          <p:nvPr/>
        </p:nvSpPr>
        <p:spPr>
          <a:xfrm>
            <a:off x="1371598" y="282633"/>
            <a:ext cx="9426633" cy="864523"/>
          </a:xfrm>
          <a:prstGeom prst="rect">
            <a:avLst/>
          </a:prstGeom>
        </p:spPr>
        <p:txBody>
          <a:bodyPr vert="horz" lIns="91440" tIns="45720" rIns="91440" bIns="45720" rtlCol="0" anchor="b">
            <a:norm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zh-CN" altLang="en-US" sz="4400" b="1" i="0" u="none" strike="noStrike" kern="1200" cap="none" spc="0" normalizeH="0" baseline="0" noProof="0" dirty="0">
              <a:ln>
                <a:noFill/>
              </a:ln>
              <a:solidFill>
                <a:schemeClr val="tx1"/>
              </a:solidFill>
              <a:effectLst/>
              <a:uLnTx/>
              <a:uFillTx/>
              <a:latin typeface="+mj-lt"/>
              <a:ea typeface="+mj-ea"/>
              <a:cs typeface="+mj-cs"/>
            </a:endParaRPr>
          </a:p>
        </p:txBody>
      </p:sp>
      <p:sp>
        <p:nvSpPr>
          <p:cNvPr id="4" name="内容占位符 2"/>
          <p:cNvSpPr txBox="1">
            <a:spLocks/>
          </p:cNvSpPr>
          <p:nvPr/>
        </p:nvSpPr>
        <p:spPr>
          <a:xfrm>
            <a:off x="872836" y="1385051"/>
            <a:ext cx="10497590" cy="5231880"/>
          </a:xfrm>
          <a:prstGeom prst="rect">
            <a:avLst/>
          </a:prstGeom>
        </p:spPr>
        <p:txBody>
          <a:bodyPr vert="horz" lIns="91440" tIns="45720" rIns="91440" bIns="45720" rtlCol="0">
            <a:normAutofit/>
          </a:bodyPr>
          <a:lstStyle/>
          <a:p>
            <a:pPr lvl="0" algn="just">
              <a:lnSpc>
                <a:spcPct val="90000"/>
              </a:lnSpc>
              <a:spcBef>
                <a:spcPts val="1000"/>
              </a:spcBef>
            </a:pPr>
            <a:r>
              <a:rPr lang="zh-CN" altLang="en-US" sz="2400" dirty="0" smtClean="0"/>
              <a:t>             </a:t>
            </a:r>
            <a:r>
              <a:rPr kumimoji="0" lang="en-US" altLang="zh-CN" sz="2400" b="0" i="0" u="none" strike="noStrike" kern="1200" cap="none" spc="0" normalizeH="0" baseline="0" noProof="0" dirty="0" smtClean="0">
                <a:ln>
                  <a:noFill/>
                </a:ln>
                <a:solidFill>
                  <a:schemeClr val="tx1"/>
                </a:solidFill>
                <a:effectLst/>
                <a:uLnTx/>
                <a:uFillTx/>
                <a:latin typeface="+mn-lt"/>
                <a:ea typeface="+mn-ea"/>
                <a:cs typeface="+mn-cs"/>
              </a:rPr>
              <a:t>              </a:t>
            </a:r>
            <a:endParaRPr kumimoji="0" lang="zh-CN" altLang="en-US" sz="2400" b="0" i="0" u="none" strike="noStrike" kern="1200" cap="none" spc="0" normalizeH="0" baseline="0" noProof="0" dirty="0">
              <a:ln>
                <a:noFill/>
              </a:ln>
              <a:solidFill>
                <a:schemeClr val="tx1"/>
              </a:solidFill>
              <a:effectLst/>
              <a:uLnTx/>
              <a:uFillTx/>
              <a:latin typeface="+mn-lt"/>
              <a:ea typeface="+mn-ea"/>
              <a:cs typeface="+mn-cs"/>
            </a:endParaRPr>
          </a:p>
        </p:txBody>
      </p:sp>
      <p:sp>
        <p:nvSpPr>
          <p:cNvPr id="5" name="Rectangle 2"/>
          <p:cNvSpPr txBox="1">
            <a:spLocks noRot="1" noChangeArrowheads="1"/>
          </p:cNvSpPr>
          <p:nvPr/>
        </p:nvSpPr>
        <p:spPr>
          <a:xfrm>
            <a:off x="3453773" y="301744"/>
            <a:ext cx="5262282" cy="96436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zh-CN" altLang="en-US" sz="4800" smtClean="0">
                <a:latin typeface="黑体" panose="02010609060101010101" pitchFamily="49" charset="-122"/>
                <a:ea typeface="黑体" panose="02010609060101010101" pitchFamily="49" charset="-122"/>
              </a:rPr>
              <a:t>肇事车辆的残骸</a:t>
            </a:r>
            <a:endParaRPr lang="zh-CN" altLang="en-US" sz="4800" dirty="0" smtClean="0">
              <a:latin typeface="黑体" panose="02010609060101010101" pitchFamily="49" charset="-122"/>
              <a:ea typeface="黑体" panose="02010609060101010101" pitchFamily="49" charset="-122"/>
            </a:endParaRPr>
          </a:p>
        </p:txBody>
      </p:sp>
      <p:pic>
        <p:nvPicPr>
          <p:cNvPr id="6" name="Picture 3" descr="1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2113" y="1809750"/>
            <a:ext cx="7380287" cy="491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72399" y="1484313"/>
            <a:ext cx="4194435" cy="2621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62359195"/>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3434" cy="6858000"/>
          </a:xfrm>
          <a:prstGeom prst="rect">
            <a:avLst/>
          </a:prstGeom>
        </p:spPr>
      </p:pic>
      <p:sp>
        <p:nvSpPr>
          <p:cNvPr id="3" name="标题 1"/>
          <p:cNvSpPr txBox="1">
            <a:spLocks/>
          </p:cNvSpPr>
          <p:nvPr/>
        </p:nvSpPr>
        <p:spPr>
          <a:xfrm>
            <a:off x="1371598" y="282633"/>
            <a:ext cx="9426633" cy="864523"/>
          </a:xfrm>
          <a:prstGeom prst="rect">
            <a:avLst/>
          </a:prstGeom>
        </p:spPr>
        <p:txBody>
          <a:bodyPr vert="horz" lIns="91440" tIns="45720" rIns="91440" bIns="45720" rtlCol="0" anchor="b">
            <a:norm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zh-CN" altLang="en-US" sz="4400" b="1" i="0" u="none" strike="noStrike" kern="1200" cap="none" spc="0" normalizeH="0" baseline="0" noProof="0" dirty="0">
              <a:ln>
                <a:noFill/>
              </a:ln>
              <a:solidFill>
                <a:schemeClr val="tx1"/>
              </a:solidFill>
              <a:effectLst/>
              <a:uLnTx/>
              <a:uFillTx/>
              <a:latin typeface="+mj-lt"/>
              <a:ea typeface="+mj-ea"/>
              <a:cs typeface="+mj-cs"/>
            </a:endParaRPr>
          </a:p>
        </p:txBody>
      </p:sp>
      <p:sp>
        <p:nvSpPr>
          <p:cNvPr id="4" name="内容占位符 2"/>
          <p:cNvSpPr txBox="1">
            <a:spLocks/>
          </p:cNvSpPr>
          <p:nvPr/>
        </p:nvSpPr>
        <p:spPr>
          <a:xfrm>
            <a:off x="872836" y="1385051"/>
            <a:ext cx="10497590" cy="5231880"/>
          </a:xfrm>
          <a:prstGeom prst="rect">
            <a:avLst/>
          </a:prstGeom>
        </p:spPr>
        <p:txBody>
          <a:bodyPr vert="horz" lIns="91440" tIns="45720" rIns="91440" bIns="45720" rtlCol="0">
            <a:normAutofit/>
          </a:bodyPr>
          <a:lstStyle/>
          <a:p>
            <a:pPr lvl="0" algn="just">
              <a:lnSpc>
                <a:spcPct val="90000"/>
              </a:lnSpc>
              <a:spcBef>
                <a:spcPts val="1000"/>
              </a:spcBef>
            </a:pPr>
            <a:r>
              <a:rPr lang="zh-CN" altLang="en-US" sz="2400" dirty="0" smtClean="0"/>
              <a:t>             </a:t>
            </a:r>
            <a:r>
              <a:rPr kumimoji="0" lang="en-US" altLang="zh-CN" sz="2400" b="0" i="0" u="none" strike="noStrike" kern="1200" cap="none" spc="0" normalizeH="0" baseline="0" noProof="0" dirty="0" smtClean="0">
                <a:ln>
                  <a:noFill/>
                </a:ln>
                <a:solidFill>
                  <a:schemeClr val="tx1"/>
                </a:solidFill>
                <a:effectLst/>
                <a:uLnTx/>
                <a:uFillTx/>
                <a:latin typeface="+mn-lt"/>
                <a:ea typeface="+mn-ea"/>
                <a:cs typeface="+mn-cs"/>
              </a:rPr>
              <a:t>              </a:t>
            </a:r>
            <a:endParaRPr kumimoji="0" lang="zh-CN" altLang="en-US" sz="2400" b="0" i="0" u="none" strike="noStrike" kern="1200" cap="none" spc="0" normalizeH="0" baseline="0" noProof="0" dirty="0">
              <a:ln>
                <a:noFill/>
              </a:ln>
              <a:solidFill>
                <a:schemeClr val="tx1"/>
              </a:solidFill>
              <a:effectLst/>
              <a:uLnTx/>
              <a:uFillTx/>
              <a:latin typeface="+mn-lt"/>
              <a:ea typeface="+mn-ea"/>
              <a:cs typeface="+mn-cs"/>
            </a:endParaRPr>
          </a:p>
        </p:txBody>
      </p:sp>
      <p:sp>
        <p:nvSpPr>
          <p:cNvPr id="5" name="Rectangle 2"/>
          <p:cNvSpPr txBox="1">
            <a:spLocks noRot="1" noChangeArrowheads="1"/>
          </p:cNvSpPr>
          <p:nvPr/>
        </p:nvSpPr>
        <p:spPr>
          <a:xfrm>
            <a:off x="1981200" y="1465262"/>
            <a:ext cx="8229600" cy="507365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buFont typeface="Wingdings" panose="05000000000000000000" pitchFamily="2" charset="2"/>
              <a:buNone/>
            </a:pPr>
            <a:r>
              <a:rPr lang="zh-CN" altLang="en-US" sz="9600" smtClean="0">
                <a:solidFill>
                  <a:srgbClr val="FF0000"/>
                </a:solidFill>
                <a:ea typeface="华文新魏" panose="02010800040101010101" pitchFamily="2" charset="-122"/>
              </a:rPr>
              <a:t>关爱自已</a:t>
            </a:r>
          </a:p>
          <a:p>
            <a:pPr>
              <a:buFont typeface="Wingdings" panose="05000000000000000000" pitchFamily="2" charset="2"/>
              <a:buNone/>
            </a:pPr>
            <a:r>
              <a:rPr lang="zh-CN" altLang="en-US" sz="9600" smtClean="0">
                <a:solidFill>
                  <a:srgbClr val="FF0000"/>
                </a:solidFill>
                <a:ea typeface="华文新魏" panose="02010800040101010101" pitchFamily="2" charset="-122"/>
              </a:rPr>
              <a:t>关爱家人</a:t>
            </a:r>
          </a:p>
          <a:p>
            <a:pPr>
              <a:buFont typeface="Wingdings" panose="05000000000000000000" pitchFamily="2" charset="2"/>
              <a:buNone/>
            </a:pPr>
            <a:r>
              <a:rPr lang="zh-CN" altLang="en-US" sz="9600" smtClean="0">
                <a:solidFill>
                  <a:srgbClr val="FF0000"/>
                </a:solidFill>
                <a:ea typeface="华文新魏" panose="02010800040101010101" pitchFamily="2" charset="-122"/>
              </a:rPr>
              <a:t>关爱他人</a:t>
            </a:r>
            <a:endParaRPr lang="zh-CN" altLang="en-US" sz="9600" dirty="0">
              <a:solidFill>
                <a:srgbClr val="FF0000"/>
              </a:solidFill>
              <a:ea typeface="华文新魏" panose="02010800040101010101" pitchFamily="2" charset="-122"/>
            </a:endParaRPr>
          </a:p>
        </p:txBody>
      </p:sp>
    </p:spTree>
    <p:extLst>
      <p:ext uri="{BB962C8B-B14F-4D97-AF65-F5344CB8AC3E}">
        <p14:creationId xmlns:p14="http://schemas.microsoft.com/office/powerpoint/2010/main" val="325228789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3434" cy="6858000"/>
          </a:xfrm>
          <a:prstGeom prst="rect">
            <a:avLst/>
          </a:prstGeom>
        </p:spPr>
      </p:pic>
      <p:sp>
        <p:nvSpPr>
          <p:cNvPr id="5" name="Rectangle 4"/>
          <p:cNvSpPr>
            <a:spLocks noChangeArrowheads="1"/>
          </p:cNvSpPr>
          <p:nvPr/>
        </p:nvSpPr>
        <p:spPr bwMode="auto">
          <a:xfrm>
            <a:off x="249709" y="2321286"/>
            <a:ext cx="11694016" cy="2875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4333" tIns="52166" rIns="104333" bIns="52166">
            <a:spAutoFit/>
          </a:bodyPr>
          <a:lstStyle>
            <a:lvl1pPr defTabSz="781050">
              <a:spcBef>
                <a:spcPct val="20000"/>
              </a:spcBef>
              <a:buClr>
                <a:srgbClr val="00B050"/>
              </a:buClr>
              <a:buFont typeface="Wingdings" panose="05000000000000000000" pitchFamily="2" charset="2"/>
              <a:buChar char=""/>
              <a:defRPr sz="2100" b="1">
                <a:solidFill>
                  <a:schemeClr val="tx1"/>
                </a:solidFill>
                <a:latin typeface="华文楷体" panose="02010600040101010101" pitchFamily="2" charset="-122"/>
                <a:ea typeface="华文楷体" panose="02010600040101010101" pitchFamily="2" charset="-122"/>
              </a:defRPr>
            </a:lvl1pPr>
            <a:lvl2pPr marL="742950" indent="-285750" defTabSz="781050">
              <a:spcBef>
                <a:spcPts val="513"/>
              </a:spcBef>
              <a:spcAft>
                <a:spcPts val="513"/>
              </a:spcAft>
              <a:buClr>
                <a:srgbClr val="0070C0"/>
              </a:buClr>
              <a:buFont typeface="Wingdings 2" panose="05020102010507070707" pitchFamily="18" charset="2"/>
              <a:buChar char=""/>
              <a:defRPr sz="2100" b="1">
                <a:solidFill>
                  <a:schemeClr val="tx1"/>
                </a:solidFill>
                <a:latin typeface="经典行书简" pitchFamily="49" charset="-122"/>
                <a:ea typeface="经典行书简" pitchFamily="49" charset="-122"/>
                <a:cs typeface="经典行书简" pitchFamily="49" charset="-122"/>
              </a:defRPr>
            </a:lvl2pPr>
            <a:lvl3pPr marL="1143000" indent="-228600" defTabSz="781050">
              <a:lnSpc>
                <a:spcPct val="150000"/>
              </a:lnSpc>
              <a:spcBef>
                <a:spcPts val="263"/>
              </a:spcBef>
              <a:spcAft>
                <a:spcPts val="263"/>
              </a:spcAft>
              <a:buClr>
                <a:srgbClr val="002060"/>
              </a:buClr>
              <a:buFont typeface="Wingdings" panose="05000000000000000000" pitchFamily="2" charset="2"/>
              <a:buChar char=""/>
              <a:defRPr sz="2100" b="1">
                <a:solidFill>
                  <a:schemeClr val="tx1"/>
                </a:solidFill>
                <a:latin typeface="华文楷体" panose="02010600040101010101" pitchFamily="2" charset="-122"/>
                <a:ea typeface="华文楷体" panose="02010600040101010101" pitchFamily="2" charset="-122"/>
                <a:cs typeface="经典行书简" pitchFamily="49" charset="-122"/>
              </a:defRPr>
            </a:lvl3pPr>
            <a:lvl4pPr marL="1600200" indent="-228600" defTabSz="781050">
              <a:lnSpc>
                <a:spcPct val="150000"/>
              </a:lnSpc>
              <a:spcBef>
                <a:spcPct val="20000"/>
              </a:spcBef>
              <a:buChar char="–"/>
              <a:defRPr sz="1700">
                <a:solidFill>
                  <a:schemeClr val="tx1"/>
                </a:solidFill>
                <a:latin typeface="Century Schoolbook" panose="02040604050505020304" pitchFamily="18" charset="0"/>
                <a:ea typeface="宋体" panose="02010600030101010101" pitchFamily="2" charset="-122"/>
                <a:cs typeface="经典行书简" pitchFamily="49" charset="-122"/>
              </a:defRPr>
            </a:lvl4pPr>
            <a:lvl5pPr marL="2057400" indent="-228600" defTabSz="781050">
              <a:lnSpc>
                <a:spcPct val="150000"/>
              </a:lnSpc>
              <a:spcBef>
                <a:spcPct val="20000"/>
              </a:spcBef>
              <a:buChar char="»"/>
              <a:defRPr sz="1700">
                <a:solidFill>
                  <a:schemeClr val="tx1"/>
                </a:solidFill>
                <a:latin typeface="Century Schoolbook" panose="02040604050505020304" pitchFamily="18" charset="0"/>
                <a:ea typeface="宋体" panose="02010600030101010101" pitchFamily="2" charset="-122"/>
                <a:cs typeface="经典行书简" pitchFamily="49" charset="-122"/>
              </a:defRPr>
            </a:lvl5pPr>
            <a:lvl6pPr marL="2514600" indent="-228600" defTabSz="781050" eaLnBrk="0" fontAlgn="base" hangingPunct="0">
              <a:lnSpc>
                <a:spcPct val="150000"/>
              </a:lnSpc>
              <a:spcBef>
                <a:spcPct val="20000"/>
              </a:spcBef>
              <a:spcAft>
                <a:spcPct val="0"/>
              </a:spcAft>
              <a:buChar char="»"/>
              <a:defRPr sz="1700">
                <a:solidFill>
                  <a:schemeClr val="tx1"/>
                </a:solidFill>
                <a:latin typeface="Century Schoolbook" panose="02040604050505020304" pitchFamily="18" charset="0"/>
                <a:ea typeface="宋体" panose="02010600030101010101" pitchFamily="2" charset="-122"/>
                <a:cs typeface="经典行书简" pitchFamily="49" charset="-122"/>
              </a:defRPr>
            </a:lvl6pPr>
            <a:lvl7pPr marL="2971800" indent="-228600" defTabSz="781050" eaLnBrk="0" fontAlgn="base" hangingPunct="0">
              <a:lnSpc>
                <a:spcPct val="150000"/>
              </a:lnSpc>
              <a:spcBef>
                <a:spcPct val="20000"/>
              </a:spcBef>
              <a:spcAft>
                <a:spcPct val="0"/>
              </a:spcAft>
              <a:buChar char="»"/>
              <a:defRPr sz="1700">
                <a:solidFill>
                  <a:schemeClr val="tx1"/>
                </a:solidFill>
                <a:latin typeface="Century Schoolbook" panose="02040604050505020304" pitchFamily="18" charset="0"/>
                <a:ea typeface="宋体" panose="02010600030101010101" pitchFamily="2" charset="-122"/>
                <a:cs typeface="经典行书简" pitchFamily="49" charset="-122"/>
              </a:defRPr>
            </a:lvl7pPr>
            <a:lvl8pPr marL="3429000" indent="-228600" defTabSz="781050" eaLnBrk="0" fontAlgn="base" hangingPunct="0">
              <a:lnSpc>
                <a:spcPct val="150000"/>
              </a:lnSpc>
              <a:spcBef>
                <a:spcPct val="20000"/>
              </a:spcBef>
              <a:spcAft>
                <a:spcPct val="0"/>
              </a:spcAft>
              <a:buChar char="»"/>
              <a:defRPr sz="1700">
                <a:solidFill>
                  <a:schemeClr val="tx1"/>
                </a:solidFill>
                <a:latin typeface="Century Schoolbook" panose="02040604050505020304" pitchFamily="18" charset="0"/>
                <a:ea typeface="宋体" panose="02010600030101010101" pitchFamily="2" charset="-122"/>
                <a:cs typeface="经典行书简" pitchFamily="49" charset="-122"/>
              </a:defRPr>
            </a:lvl8pPr>
            <a:lvl9pPr marL="3886200" indent="-228600" defTabSz="781050" eaLnBrk="0" fontAlgn="base" hangingPunct="0">
              <a:lnSpc>
                <a:spcPct val="150000"/>
              </a:lnSpc>
              <a:spcBef>
                <a:spcPct val="20000"/>
              </a:spcBef>
              <a:spcAft>
                <a:spcPct val="0"/>
              </a:spcAft>
              <a:buChar char="»"/>
              <a:defRPr sz="1700">
                <a:solidFill>
                  <a:schemeClr val="tx1"/>
                </a:solidFill>
                <a:latin typeface="Century Schoolbook" panose="02040604050505020304" pitchFamily="18" charset="0"/>
                <a:ea typeface="宋体" panose="02010600030101010101" pitchFamily="2" charset="-122"/>
                <a:cs typeface="经典行书简" pitchFamily="49" charset="-122"/>
              </a:defRPr>
            </a:lvl9pPr>
          </a:lstStyle>
          <a:p>
            <a:pPr algn="ctr">
              <a:spcBef>
                <a:spcPct val="0"/>
              </a:spcBef>
              <a:buClrTx/>
              <a:buNone/>
            </a:pPr>
            <a:r>
              <a:rPr lang="zh-CN" altLang="en-US" sz="6000" dirty="0">
                <a:hlinkClick r:id="rId3" action="ppaction://hlinkfile"/>
              </a:rPr>
              <a:t>江苏昆山市中荣金属制品有限公司“</a:t>
            </a:r>
            <a:r>
              <a:rPr lang="en-US" altLang="en-US" sz="6000" dirty="0">
                <a:hlinkClick r:id="rId3" action="ppaction://hlinkfile"/>
              </a:rPr>
              <a:t>8•2”</a:t>
            </a:r>
            <a:r>
              <a:rPr lang="zh-CN" altLang="en-US" sz="6000" dirty="0">
                <a:hlinkClick r:id="rId3" action="ppaction://hlinkfile"/>
              </a:rPr>
              <a:t>特别重大铝粉尘爆炸事故</a:t>
            </a:r>
            <a:endParaRPr lang="zh-CN" altLang="en-US" sz="6000" dirty="0"/>
          </a:p>
          <a:p>
            <a:pPr algn="ctr">
              <a:spcBef>
                <a:spcPct val="0"/>
              </a:spcBef>
              <a:buClrTx/>
              <a:buNone/>
            </a:pPr>
            <a:endParaRPr lang="zh-CN" altLang="en-US" sz="6000" dirty="0">
              <a:solidFill>
                <a:srgbClr val="FF0000"/>
              </a:solidFill>
              <a:latin typeface="华文新魏" panose="02010800040101010101" pitchFamily="2" charset="-122"/>
              <a:ea typeface="华文新魏" panose="02010800040101010101" pitchFamily="2" charset="-122"/>
            </a:endParaRPr>
          </a:p>
        </p:txBody>
      </p:sp>
    </p:spTree>
    <p:extLst>
      <p:ext uri="{BB962C8B-B14F-4D97-AF65-F5344CB8AC3E}">
        <p14:creationId xmlns:p14="http://schemas.microsoft.com/office/powerpoint/2010/main" val="3177881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3434" cy="6858000"/>
          </a:xfrm>
          <a:prstGeom prst="rect">
            <a:avLst/>
          </a:prstGeom>
        </p:spPr>
      </p:pic>
      <p:sp>
        <p:nvSpPr>
          <p:cNvPr id="4" name="标题 1"/>
          <p:cNvSpPr txBox="1">
            <a:spLocks/>
          </p:cNvSpPr>
          <p:nvPr/>
        </p:nvSpPr>
        <p:spPr>
          <a:xfrm>
            <a:off x="2137893" y="360608"/>
            <a:ext cx="7456867" cy="103031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zh-CN" altLang="en-US" sz="4800" dirty="0" smtClean="0">
                <a:latin typeface="黑体" panose="02010609060101010101" pitchFamily="49" charset="-122"/>
                <a:ea typeface="黑体" panose="02010609060101010101" pitchFamily="49" charset="-122"/>
              </a:rPr>
              <a:t>四、安全管理靠谁来做？</a:t>
            </a:r>
            <a:endParaRPr lang="zh-CN" altLang="en-US" sz="4800" dirty="0">
              <a:latin typeface="黑体" panose="02010609060101010101" pitchFamily="49" charset="-122"/>
              <a:ea typeface="黑体" panose="02010609060101010101" pitchFamily="49" charset="-122"/>
            </a:endParaRPr>
          </a:p>
        </p:txBody>
      </p:sp>
      <p:sp>
        <p:nvSpPr>
          <p:cNvPr id="5" name="内容占位符 2"/>
          <p:cNvSpPr txBox="1">
            <a:spLocks/>
          </p:cNvSpPr>
          <p:nvPr/>
        </p:nvSpPr>
        <p:spPr>
          <a:xfrm>
            <a:off x="1622738" y="1841680"/>
            <a:ext cx="9053848" cy="427578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r>
              <a:rPr lang="zh-CN" altLang="en-US" sz="3600" smtClean="0"/>
              <a:t>靠领导重视；</a:t>
            </a:r>
            <a:endParaRPr lang="en-US" altLang="zh-CN" sz="3600" smtClean="0"/>
          </a:p>
          <a:p>
            <a:pPr algn="just"/>
            <a:r>
              <a:rPr lang="zh-CN" altLang="en-US" sz="3600" smtClean="0"/>
              <a:t>靠员工自律；</a:t>
            </a:r>
            <a:endParaRPr lang="en-US" altLang="zh-CN" sz="3600" smtClean="0"/>
          </a:p>
          <a:p>
            <a:pPr algn="just"/>
            <a:r>
              <a:rPr lang="zh-CN" altLang="en-US" sz="3600" smtClean="0"/>
              <a:t>靠执法监督；</a:t>
            </a:r>
            <a:endParaRPr lang="en-US" altLang="zh-CN" sz="3600" smtClean="0"/>
          </a:p>
          <a:p>
            <a:pPr algn="just"/>
            <a:r>
              <a:rPr lang="zh-CN" altLang="en-US" sz="3600" smtClean="0"/>
              <a:t>靠家长提醒；</a:t>
            </a:r>
            <a:endParaRPr lang="en-US" altLang="zh-CN" sz="3600" smtClean="0"/>
          </a:p>
          <a:p>
            <a:pPr algn="just"/>
            <a:r>
              <a:rPr lang="zh-CN" altLang="en-US" sz="3600" smtClean="0"/>
              <a:t>靠培训教化；</a:t>
            </a:r>
            <a:endParaRPr lang="en-US" altLang="zh-CN" sz="3600" smtClean="0"/>
          </a:p>
          <a:p>
            <a:pPr algn="just"/>
            <a:r>
              <a:rPr lang="zh-CN" altLang="en-US" sz="3600" smtClean="0"/>
              <a:t>         如何形成全员全过程全时空的安全事故防范机制始终是我们共同的努力方向。</a:t>
            </a:r>
            <a:endParaRPr lang="zh-CN" altLang="en-US" sz="3600" dirty="0"/>
          </a:p>
        </p:txBody>
      </p:sp>
    </p:spTree>
    <p:extLst>
      <p:ext uri="{BB962C8B-B14F-4D97-AF65-F5344CB8AC3E}">
        <p14:creationId xmlns:p14="http://schemas.microsoft.com/office/powerpoint/2010/main" val="811271149"/>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3434" cy="6858000"/>
          </a:xfrm>
          <a:prstGeom prst="rect">
            <a:avLst/>
          </a:prstGeom>
        </p:spPr>
      </p:pic>
      <p:sp>
        <p:nvSpPr>
          <p:cNvPr id="3" name="标题 1"/>
          <p:cNvSpPr txBox="1">
            <a:spLocks/>
          </p:cNvSpPr>
          <p:nvPr/>
        </p:nvSpPr>
        <p:spPr>
          <a:xfrm>
            <a:off x="2459865" y="180305"/>
            <a:ext cx="6825804" cy="1030310"/>
          </a:xfrm>
          <a:prstGeom prst="rect">
            <a:avLst/>
          </a:prstGeom>
        </p:spPr>
        <p:txBody>
          <a:bodyPr vert="horz" lIns="91440" tIns="45720" rIns="91440" bIns="45720" rtlCol="0" anchor="b">
            <a:normAutofit fontScale="85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zh-CN" altLang="en-US" smtClean="0"/>
              <a:t>中国社会各阶级的分析</a:t>
            </a:r>
            <a:endParaRPr lang="zh-CN" altLang="en-US" dirty="0"/>
          </a:p>
        </p:txBody>
      </p:sp>
      <p:sp>
        <p:nvSpPr>
          <p:cNvPr id="4" name="内容占位符 2"/>
          <p:cNvSpPr txBox="1">
            <a:spLocks/>
          </p:cNvSpPr>
          <p:nvPr/>
        </p:nvSpPr>
        <p:spPr>
          <a:xfrm>
            <a:off x="810967" y="1429555"/>
            <a:ext cx="10540554" cy="495836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r>
              <a:rPr lang="en-US" altLang="zh-CN" sz="1800" smtClean="0"/>
              <a:t>                                                                (</a:t>
            </a:r>
            <a:r>
              <a:rPr lang="zh-CN" altLang="en-US" sz="1800" smtClean="0"/>
              <a:t>一九二五年十二月一日</a:t>
            </a:r>
            <a:r>
              <a:rPr lang="en-US" altLang="zh-CN" sz="1800" smtClean="0"/>
              <a:t>)</a:t>
            </a:r>
          </a:p>
          <a:p>
            <a:pPr algn="just"/>
            <a:r>
              <a:rPr lang="zh-CN" altLang="en-US" smtClean="0"/>
              <a:t>            </a:t>
            </a:r>
            <a:r>
              <a:rPr lang="zh-CN" altLang="en-US" sz="3600" smtClean="0"/>
              <a:t>谁是我们的敌人</a:t>
            </a:r>
            <a:r>
              <a:rPr lang="en-US" altLang="zh-CN" sz="3600" smtClean="0"/>
              <a:t>?</a:t>
            </a:r>
            <a:r>
              <a:rPr lang="zh-CN" altLang="en-US" sz="3600" smtClean="0"/>
              <a:t>谁是我们的朋友</a:t>
            </a:r>
            <a:r>
              <a:rPr lang="en-US" altLang="zh-CN" sz="3600" smtClean="0"/>
              <a:t>?</a:t>
            </a:r>
            <a:r>
              <a:rPr lang="zh-CN" altLang="en-US" sz="3600" smtClean="0"/>
              <a:t>这个问题是革命的首要问题。中国过去一切革命斗争成效甚少</a:t>
            </a:r>
            <a:r>
              <a:rPr lang="en-US" altLang="zh-CN" sz="3600" smtClean="0"/>
              <a:t>,</a:t>
            </a:r>
            <a:r>
              <a:rPr lang="zh-CN" altLang="en-US" sz="3600" smtClean="0"/>
              <a:t>其基本原因就是因为不能团结真正的朋友</a:t>
            </a:r>
            <a:r>
              <a:rPr lang="en-US" altLang="zh-CN" sz="3600" smtClean="0"/>
              <a:t>,</a:t>
            </a:r>
            <a:r>
              <a:rPr lang="zh-CN" altLang="en-US" sz="3600" smtClean="0"/>
              <a:t>以攻击真正的敌人。革命党是群众的向导</a:t>
            </a:r>
            <a:r>
              <a:rPr lang="en-US" altLang="zh-CN" sz="3600" smtClean="0"/>
              <a:t>,</a:t>
            </a:r>
            <a:r>
              <a:rPr lang="zh-CN" altLang="en-US" sz="3600" smtClean="0"/>
              <a:t>在革命中未有革命党领错了路而革命不失败的。我们的革命要有不领错路和一定成功的把握</a:t>
            </a:r>
            <a:r>
              <a:rPr lang="en-US" altLang="zh-CN" sz="3600" smtClean="0"/>
              <a:t>,</a:t>
            </a:r>
            <a:r>
              <a:rPr lang="zh-CN" altLang="en-US" sz="3600" smtClean="0"/>
              <a:t>不可不注意团结我们的真正的朋友</a:t>
            </a:r>
            <a:r>
              <a:rPr lang="en-US" altLang="zh-CN" sz="3600" smtClean="0"/>
              <a:t>,</a:t>
            </a:r>
            <a:r>
              <a:rPr lang="zh-CN" altLang="en-US" sz="3600" smtClean="0"/>
              <a:t>以攻击我们的真正的敌人。我们要分辨真正的敌友</a:t>
            </a:r>
            <a:r>
              <a:rPr lang="en-US" altLang="zh-CN" sz="3600" smtClean="0"/>
              <a:t>,</a:t>
            </a:r>
            <a:r>
              <a:rPr lang="zh-CN" altLang="en-US" sz="3600" smtClean="0"/>
              <a:t>不可不将中国社会各阶级的经济地位及其对于革命的态度</a:t>
            </a:r>
            <a:r>
              <a:rPr lang="en-US" altLang="zh-CN" sz="3600" smtClean="0"/>
              <a:t>,</a:t>
            </a:r>
            <a:r>
              <a:rPr lang="zh-CN" altLang="en-US" sz="3600" smtClean="0"/>
              <a:t>作一个大概的分析。</a:t>
            </a:r>
            <a:endParaRPr lang="zh-CN" altLang="en-US" sz="3600" dirty="0"/>
          </a:p>
        </p:txBody>
      </p:sp>
    </p:spTree>
    <p:extLst>
      <p:ext uri="{BB962C8B-B14F-4D97-AF65-F5344CB8AC3E}">
        <p14:creationId xmlns:p14="http://schemas.microsoft.com/office/powerpoint/2010/main" val="1450648015"/>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3434" cy="6858000"/>
          </a:xfrm>
          <a:prstGeom prst="rect">
            <a:avLst/>
          </a:prstGeom>
        </p:spPr>
      </p:pic>
      <p:sp>
        <p:nvSpPr>
          <p:cNvPr id="3" name="标题 1"/>
          <p:cNvSpPr txBox="1">
            <a:spLocks/>
          </p:cNvSpPr>
          <p:nvPr/>
        </p:nvSpPr>
        <p:spPr>
          <a:xfrm>
            <a:off x="1777285" y="412124"/>
            <a:ext cx="9576515" cy="131364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zh-CN" altLang="en-US" sz="4800" smtClean="0"/>
              <a:t>围绕保安全的目标我们该怎么办？</a:t>
            </a:r>
            <a:endParaRPr lang="zh-CN" altLang="en-US" sz="4800" dirty="0" smtClean="0"/>
          </a:p>
        </p:txBody>
      </p:sp>
      <p:sp>
        <p:nvSpPr>
          <p:cNvPr id="4" name="内容占位符 2"/>
          <p:cNvSpPr txBox="1">
            <a:spLocks/>
          </p:cNvSpPr>
          <p:nvPr/>
        </p:nvSpPr>
        <p:spPr>
          <a:xfrm>
            <a:off x="1111624" y="2205317"/>
            <a:ext cx="10242176" cy="489547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r>
              <a:rPr lang="zh-CN" altLang="en-US" sz="3600" smtClean="0"/>
              <a:t>        </a:t>
            </a:r>
            <a:r>
              <a:rPr lang="zh-CN" altLang="en-US" sz="4400" smtClean="0">
                <a:solidFill>
                  <a:srgbClr val="FF0000"/>
                </a:solidFill>
              </a:rPr>
              <a:t>毛主席语录：</a:t>
            </a:r>
            <a:r>
              <a:rPr lang="zh-CN" altLang="en-US" sz="3600" smtClean="0"/>
              <a:t>谁是我们的敌人？谁是我们的朋友？这是革命（保安全）的首要问题。</a:t>
            </a:r>
            <a:endParaRPr lang="en-US" altLang="zh-CN" sz="3600" smtClean="0"/>
          </a:p>
          <a:p>
            <a:pPr algn="just"/>
            <a:r>
              <a:rPr lang="en-US" altLang="zh-CN" sz="3600" smtClean="0"/>
              <a:t>          </a:t>
            </a:r>
          </a:p>
          <a:p>
            <a:pPr algn="just"/>
            <a:r>
              <a:rPr lang="en-US" altLang="zh-CN" sz="3600" smtClean="0"/>
              <a:t>         </a:t>
            </a:r>
            <a:r>
              <a:rPr lang="zh-CN" altLang="en-US" sz="3600" smtClean="0"/>
              <a:t>分清敌我，也是我们当前搞好安全生产工作的首要问题。只有这样，我们才能找准目标，不领错路，找准方向，用对方法，才能事半功倍。</a:t>
            </a:r>
            <a:endParaRPr lang="zh-CN" altLang="en-US" sz="3600" dirty="0"/>
          </a:p>
        </p:txBody>
      </p:sp>
    </p:spTree>
    <p:extLst>
      <p:ext uri="{BB962C8B-B14F-4D97-AF65-F5344CB8AC3E}">
        <p14:creationId xmlns:p14="http://schemas.microsoft.com/office/powerpoint/2010/main" val="2969840649"/>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3434" cy="6858000"/>
          </a:xfrm>
          <a:prstGeom prst="rect">
            <a:avLst/>
          </a:prstGeom>
        </p:spPr>
      </p:pic>
      <p:sp>
        <p:nvSpPr>
          <p:cNvPr id="3" name="标题 1"/>
          <p:cNvSpPr txBox="1">
            <a:spLocks/>
          </p:cNvSpPr>
          <p:nvPr/>
        </p:nvSpPr>
        <p:spPr>
          <a:xfrm>
            <a:off x="2562896" y="270456"/>
            <a:ext cx="7418231" cy="1171977"/>
          </a:xfrm>
          <a:prstGeom prst="rect">
            <a:avLst/>
          </a:prstGeom>
        </p:spPr>
        <p:txBody>
          <a:bodyPr vert="horz" lIns="91440" tIns="45720" rIns="91440" bIns="45720" rtlCol="0" anchor="b">
            <a:normAutofit fontScale="85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zh-CN" altLang="en-US" smtClean="0"/>
              <a:t>围绕保安全我们该怎么办？</a:t>
            </a:r>
            <a:endParaRPr lang="zh-CN" altLang="en-US" dirty="0" smtClean="0"/>
          </a:p>
        </p:txBody>
      </p:sp>
      <p:sp>
        <p:nvSpPr>
          <p:cNvPr id="4" name="内容占位符 2"/>
          <p:cNvSpPr txBox="1">
            <a:spLocks/>
          </p:cNvSpPr>
          <p:nvPr/>
        </p:nvSpPr>
        <p:spPr>
          <a:xfrm>
            <a:off x="1344706" y="1750171"/>
            <a:ext cx="10009094" cy="510782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r>
              <a:rPr lang="zh-CN" altLang="en-US" smtClean="0">
                <a:solidFill>
                  <a:srgbClr val="FF0000"/>
                </a:solidFill>
              </a:rPr>
              <a:t>         确保目标：</a:t>
            </a:r>
            <a:r>
              <a:rPr lang="zh-CN" altLang="en-US" smtClean="0"/>
              <a:t>零事故？还是</a:t>
            </a:r>
            <a:r>
              <a:rPr lang="zh-CN" altLang="en-US" smtClean="0">
                <a:solidFill>
                  <a:srgbClr val="FF0000"/>
                </a:solidFill>
              </a:rPr>
              <a:t>零隐患</a:t>
            </a:r>
            <a:r>
              <a:rPr lang="zh-CN" altLang="en-US" smtClean="0"/>
              <a:t>？</a:t>
            </a:r>
            <a:endParaRPr lang="en-US" altLang="zh-CN" smtClean="0"/>
          </a:p>
          <a:p>
            <a:pPr algn="just"/>
            <a:r>
              <a:rPr lang="zh-CN" altLang="en-US" smtClean="0">
                <a:solidFill>
                  <a:srgbClr val="FF0000"/>
                </a:solidFill>
              </a:rPr>
              <a:t>         确定战友：</a:t>
            </a:r>
            <a:r>
              <a:rPr lang="zh-CN" altLang="en-US" smtClean="0"/>
              <a:t>是企业的管理团队？还是上级主管部门？还是政府监管部门？还是</a:t>
            </a:r>
            <a:r>
              <a:rPr lang="zh-CN" altLang="en-US" smtClean="0">
                <a:solidFill>
                  <a:srgbClr val="FF0000"/>
                </a:solidFill>
              </a:rPr>
              <a:t>全体员工？全体老百姓</a:t>
            </a:r>
            <a:r>
              <a:rPr lang="zh-CN" altLang="en-US" smtClean="0"/>
              <a:t>？</a:t>
            </a:r>
            <a:endParaRPr lang="en-US" altLang="zh-CN" smtClean="0"/>
          </a:p>
          <a:p>
            <a:pPr algn="just"/>
            <a:r>
              <a:rPr lang="zh-CN" altLang="en-US" smtClean="0">
                <a:solidFill>
                  <a:srgbClr val="FF0000"/>
                </a:solidFill>
              </a:rPr>
              <a:t>         确定敌人：</a:t>
            </a:r>
            <a:r>
              <a:rPr lang="zh-CN" altLang="en-US" smtClean="0"/>
              <a:t>是员工、管理人员？还是机器设备？还是</a:t>
            </a:r>
            <a:r>
              <a:rPr lang="zh-CN" altLang="en-US" smtClean="0">
                <a:solidFill>
                  <a:srgbClr val="FF0000"/>
                </a:solidFill>
              </a:rPr>
              <a:t>隐患</a:t>
            </a:r>
            <a:r>
              <a:rPr lang="zh-CN" altLang="en-US" smtClean="0"/>
              <a:t>？</a:t>
            </a:r>
            <a:endParaRPr lang="en-US" altLang="zh-CN" smtClean="0"/>
          </a:p>
          <a:p>
            <a:pPr algn="just"/>
            <a:r>
              <a:rPr lang="zh-CN" altLang="en-US" smtClean="0">
                <a:solidFill>
                  <a:srgbClr val="FF0000"/>
                </a:solidFill>
              </a:rPr>
              <a:t>         确定方法：</a:t>
            </a:r>
            <a:r>
              <a:rPr lang="zh-CN" altLang="en-US" smtClean="0"/>
              <a:t>如何真正落实企业主体责任？</a:t>
            </a:r>
            <a:endParaRPr lang="en-US" altLang="zh-CN" smtClean="0">
              <a:solidFill>
                <a:srgbClr val="FF0000"/>
              </a:solidFill>
            </a:endParaRPr>
          </a:p>
          <a:p>
            <a:pPr algn="just"/>
            <a:r>
              <a:rPr lang="zh-CN" altLang="en-US" smtClean="0"/>
              <a:t>         是以得罪人的方式救人？还是</a:t>
            </a:r>
            <a:r>
              <a:rPr lang="zh-CN" altLang="en-US" smtClean="0">
                <a:solidFill>
                  <a:srgbClr val="FF0000"/>
                </a:solidFill>
              </a:rPr>
              <a:t>尊重人的本能和本性去自救</a:t>
            </a:r>
            <a:r>
              <a:rPr lang="zh-CN" altLang="en-US" smtClean="0"/>
              <a:t>？</a:t>
            </a:r>
            <a:endParaRPr lang="en-US" altLang="zh-CN" smtClean="0"/>
          </a:p>
          <a:p>
            <a:pPr algn="just"/>
            <a:r>
              <a:rPr lang="zh-CN" altLang="en-US" smtClean="0"/>
              <a:t>         是单纯依靠严管严罚？还是</a:t>
            </a:r>
            <a:r>
              <a:rPr lang="zh-CN" altLang="en-US" smtClean="0">
                <a:solidFill>
                  <a:srgbClr val="FF0000"/>
                </a:solidFill>
              </a:rPr>
              <a:t>说服教育、激励鼓励奖励</a:t>
            </a:r>
            <a:r>
              <a:rPr lang="zh-CN" altLang="en-US" smtClean="0"/>
              <a:t>？</a:t>
            </a:r>
            <a:endParaRPr lang="en-US" altLang="zh-CN" smtClean="0"/>
          </a:p>
          <a:p>
            <a:pPr algn="just"/>
            <a:r>
              <a:rPr lang="zh-CN" altLang="en-US" smtClean="0"/>
              <a:t>         是单纯依靠高科技？还是</a:t>
            </a:r>
            <a:r>
              <a:rPr lang="zh-CN" altLang="en-US" smtClean="0">
                <a:solidFill>
                  <a:srgbClr val="FF0000"/>
                </a:solidFill>
              </a:rPr>
              <a:t>因地制宜、因陋就简、因势利导</a:t>
            </a:r>
            <a:r>
              <a:rPr lang="zh-CN" altLang="en-US" smtClean="0"/>
              <a:t>？</a:t>
            </a:r>
            <a:endParaRPr lang="zh-CN" altLang="en-US" dirty="0"/>
          </a:p>
        </p:txBody>
      </p:sp>
    </p:spTree>
    <p:extLst>
      <p:ext uri="{BB962C8B-B14F-4D97-AF65-F5344CB8AC3E}">
        <p14:creationId xmlns:p14="http://schemas.microsoft.com/office/powerpoint/2010/main" val="1710763952"/>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3434" cy="6858000"/>
          </a:xfrm>
          <a:prstGeom prst="rect">
            <a:avLst/>
          </a:prstGeom>
        </p:spPr>
      </p:pic>
      <p:sp>
        <p:nvSpPr>
          <p:cNvPr id="3" name="Rectangle 3"/>
          <p:cNvSpPr txBox="1">
            <a:spLocks noRot="1" noChangeArrowheads="1"/>
          </p:cNvSpPr>
          <p:nvPr/>
        </p:nvSpPr>
        <p:spPr>
          <a:xfrm>
            <a:off x="376518" y="1649506"/>
            <a:ext cx="11367247" cy="558949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buFont typeface="Wingdings" panose="05000000000000000000" pitchFamily="2" charset="2"/>
              <a:buNone/>
            </a:pPr>
            <a:r>
              <a:rPr lang="zh-CN" altLang="en-US" sz="7200" b="1" smtClean="0">
                <a:solidFill>
                  <a:srgbClr val="FF0000"/>
                </a:solidFill>
                <a:latin typeface="华文新魏" panose="02010800040101010101" pitchFamily="2" charset="-122"/>
                <a:ea typeface="华文新魏" panose="02010800040101010101" pitchFamily="2" charset="-122"/>
              </a:rPr>
              <a:t>团结一切可以团结的力量</a:t>
            </a:r>
            <a:endParaRPr lang="en-US" altLang="zh-CN" sz="7200" b="1" smtClean="0">
              <a:solidFill>
                <a:srgbClr val="FF0000"/>
              </a:solidFill>
              <a:latin typeface="华文新魏" panose="02010800040101010101" pitchFamily="2" charset="-122"/>
              <a:ea typeface="华文新魏" panose="02010800040101010101" pitchFamily="2" charset="-122"/>
            </a:endParaRPr>
          </a:p>
          <a:p>
            <a:pPr>
              <a:buFont typeface="Wingdings" panose="05000000000000000000" pitchFamily="2" charset="2"/>
              <a:buNone/>
            </a:pPr>
            <a:endParaRPr lang="en-US" altLang="zh-CN" sz="5400" b="1" smtClean="0">
              <a:solidFill>
                <a:srgbClr val="0000FF"/>
              </a:solidFill>
              <a:latin typeface="华文新魏" panose="02010800040101010101" pitchFamily="2" charset="-122"/>
              <a:ea typeface="华文新魏" panose="02010800040101010101" pitchFamily="2" charset="-122"/>
            </a:endParaRPr>
          </a:p>
          <a:p>
            <a:pPr>
              <a:buFont typeface="Wingdings" panose="05000000000000000000" pitchFamily="2" charset="2"/>
              <a:buNone/>
            </a:pPr>
            <a:r>
              <a:rPr lang="zh-CN" altLang="en-US" sz="6000" b="1" smtClean="0">
                <a:solidFill>
                  <a:srgbClr val="0000FF"/>
                </a:solidFill>
                <a:latin typeface="华文新魏" panose="02010800040101010101" pitchFamily="2" charset="-122"/>
                <a:ea typeface="华文新魏" panose="02010800040101010101" pitchFamily="2" charset="-122"/>
              </a:rPr>
              <a:t>打一场全员参与保安全的</a:t>
            </a:r>
            <a:endParaRPr lang="en-US" altLang="zh-CN" sz="6000" b="1" smtClean="0">
              <a:solidFill>
                <a:srgbClr val="0000FF"/>
              </a:solidFill>
              <a:latin typeface="华文新魏" panose="02010800040101010101" pitchFamily="2" charset="-122"/>
              <a:ea typeface="华文新魏" panose="02010800040101010101" pitchFamily="2" charset="-122"/>
            </a:endParaRPr>
          </a:p>
          <a:p>
            <a:pPr>
              <a:buFont typeface="Wingdings" panose="05000000000000000000" pitchFamily="2" charset="2"/>
              <a:buNone/>
            </a:pPr>
            <a:r>
              <a:rPr lang="zh-CN" altLang="en-US" sz="6600" b="1" smtClean="0">
                <a:solidFill>
                  <a:srgbClr val="0000FF"/>
                </a:solidFill>
                <a:latin typeface="华文新魏" panose="02010800040101010101" pitchFamily="2" charset="-122"/>
                <a:ea typeface="华文新魏" panose="02010800040101010101" pitchFamily="2" charset="-122"/>
              </a:rPr>
              <a:t>持 久 战</a:t>
            </a:r>
            <a:endParaRPr lang="zh-CN" altLang="en-US" sz="6600" b="1" dirty="0">
              <a:solidFill>
                <a:srgbClr val="0000FF"/>
              </a:solidFill>
              <a:latin typeface="华文新魏" panose="02010800040101010101" pitchFamily="2" charset="-122"/>
              <a:ea typeface="华文新魏" panose="02010800040101010101" pitchFamily="2" charset="-122"/>
            </a:endParaRPr>
          </a:p>
        </p:txBody>
      </p:sp>
    </p:spTree>
    <p:extLst>
      <p:ext uri="{BB962C8B-B14F-4D97-AF65-F5344CB8AC3E}">
        <p14:creationId xmlns:p14="http://schemas.microsoft.com/office/powerpoint/2010/main" val="376642083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3434" cy="6858000"/>
          </a:xfrm>
          <a:prstGeom prst="rect">
            <a:avLst/>
          </a:prstGeom>
        </p:spPr>
      </p:pic>
      <p:sp>
        <p:nvSpPr>
          <p:cNvPr id="3" name="Rectangle 2"/>
          <p:cNvSpPr txBox="1">
            <a:spLocks noRot="1" noChangeArrowheads="1"/>
          </p:cNvSpPr>
          <p:nvPr/>
        </p:nvSpPr>
        <p:spPr>
          <a:xfrm>
            <a:off x="1208711" y="0"/>
            <a:ext cx="9776012" cy="141324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zh-CN" altLang="en-US" smtClean="0"/>
              <a:t>“上海城”起重伤害事故</a:t>
            </a:r>
            <a:endParaRPr lang="zh-CN" altLang="en-US" dirty="0" smtClean="0"/>
          </a:p>
        </p:txBody>
      </p:sp>
      <p:sp>
        <p:nvSpPr>
          <p:cNvPr id="4" name="Rectangle 3"/>
          <p:cNvSpPr txBox="1">
            <a:spLocks noRot="1" noChangeArrowheads="1"/>
          </p:cNvSpPr>
          <p:nvPr/>
        </p:nvSpPr>
        <p:spPr>
          <a:xfrm>
            <a:off x="838917" y="2055902"/>
            <a:ext cx="10515600" cy="435133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buFont typeface="Wingdings" panose="05000000000000000000" pitchFamily="2" charset="2"/>
              <a:buNone/>
            </a:pPr>
            <a:r>
              <a:rPr lang="en-US" altLang="zh-CN" smtClean="0"/>
              <a:t>                  </a:t>
            </a:r>
            <a:r>
              <a:rPr lang="en-US" altLang="zh-CN" sz="4800" smtClean="0"/>
              <a:t>2008</a:t>
            </a:r>
            <a:r>
              <a:rPr lang="zh-CN" altLang="en-US" sz="4800" smtClean="0"/>
              <a:t>年</a:t>
            </a:r>
            <a:r>
              <a:rPr lang="en-US" altLang="zh-CN" sz="4800" smtClean="0"/>
              <a:t>12</a:t>
            </a:r>
            <a:r>
              <a:rPr lang="zh-CN" altLang="en-US" sz="4800" smtClean="0"/>
              <a:t>月</a:t>
            </a:r>
            <a:r>
              <a:rPr lang="en-US" altLang="zh-CN" sz="4800" smtClean="0"/>
              <a:t>27</a:t>
            </a:r>
            <a:r>
              <a:rPr lang="zh-CN" altLang="en-US" sz="4800" smtClean="0"/>
              <a:t>日</a:t>
            </a:r>
            <a:r>
              <a:rPr lang="en-US" altLang="zh-CN" sz="4800" smtClean="0"/>
              <a:t>7</a:t>
            </a:r>
            <a:r>
              <a:rPr lang="zh-CN" altLang="en-US" sz="4800" smtClean="0"/>
              <a:t>时</a:t>
            </a:r>
            <a:r>
              <a:rPr lang="en-US" altLang="zh-CN" sz="4800" smtClean="0"/>
              <a:t>30</a:t>
            </a:r>
            <a:r>
              <a:rPr lang="zh-CN" altLang="en-US" sz="4800" smtClean="0"/>
              <a:t>分， “上海城”住宅小区二期建设工程</a:t>
            </a:r>
            <a:r>
              <a:rPr lang="en-US" altLang="zh-CN" sz="4800" smtClean="0"/>
              <a:t>19</a:t>
            </a:r>
            <a:r>
              <a:rPr lang="zh-CN" altLang="en-US" sz="4800" smtClean="0"/>
              <a:t>号栋工地发生一起因施工升降机吊笼坠落的起重伤害事故，造成</a:t>
            </a:r>
            <a:r>
              <a:rPr lang="en-US" altLang="zh-CN" sz="4800" smtClean="0"/>
              <a:t>18</a:t>
            </a:r>
            <a:r>
              <a:rPr lang="zh-CN" altLang="en-US" sz="4800" smtClean="0"/>
              <a:t>人死亡，一人受伤，直接经济损失</a:t>
            </a:r>
            <a:r>
              <a:rPr lang="en-US" altLang="zh-CN" sz="4800" smtClean="0"/>
              <a:t>686.2</a:t>
            </a:r>
            <a:r>
              <a:rPr lang="zh-CN" altLang="en-US" sz="4800" smtClean="0"/>
              <a:t>万元</a:t>
            </a:r>
            <a:r>
              <a:rPr lang="zh-CN" altLang="en-US" smtClean="0"/>
              <a:t>。</a:t>
            </a:r>
            <a:endParaRPr lang="zh-CN" altLang="en-US" dirty="0" smtClean="0"/>
          </a:p>
        </p:txBody>
      </p:sp>
    </p:spTree>
    <p:extLst>
      <p:ext uri="{BB962C8B-B14F-4D97-AF65-F5344CB8AC3E}">
        <p14:creationId xmlns:p14="http://schemas.microsoft.com/office/powerpoint/2010/main" val="1629077573"/>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3434" cy="6858000"/>
          </a:xfrm>
          <a:prstGeom prst="rect">
            <a:avLst/>
          </a:prstGeom>
        </p:spPr>
      </p:pic>
      <p:sp>
        <p:nvSpPr>
          <p:cNvPr id="3" name="Text Box 3"/>
          <p:cNvSpPr txBox="1">
            <a:spLocks noChangeArrowheads="1"/>
          </p:cNvSpPr>
          <p:nvPr/>
        </p:nvSpPr>
        <p:spPr bwMode="auto">
          <a:xfrm>
            <a:off x="3201989" y="188914"/>
            <a:ext cx="5927725"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buFont typeface="Arial" panose="020B0604020202020204" pitchFamily="34" charset="0"/>
              <a:buNone/>
              <a:defRPr/>
            </a:pPr>
            <a:r>
              <a:rPr lang="zh-CN" altLang="en-US" sz="5000" dirty="0">
                <a:solidFill>
                  <a:schemeClr val="tx1">
                    <a:lumMod val="95000"/>
                    <a:lumOff val="5000"/>
                  </a:schemeClr>
                </a:solidFill>
                <a:latin typeface="Garamond" pitchFamily="18" charset="0"/>
              </a:rPr>
              <a:t>上海城事故现场图片</a:t>
            </a:r>
          </a:p>
        </p:txBody>
      </p:sp>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03388" y="1125538"/>
            <a:ext cx="9270106" cy="5732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625760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3434" cy="6858000"/>
          </a:xfrm>
          <a:prstGeom prst="rect">
            <a:avLst/>
          </a:prstGeom>
        </p:spPr>
      </p:pic>
      <p:sp>
        <p:nvSpPr>
          <p:cNvPr id="8" name="标题 1"/>
          <p:cNvSpPr txBox="1">
            <a:spLocks/>
          </p:cNvSpPr>
          <p:nvPr/>
        </p:nvSpPr>
        <p:spPr>
          <a:xfrm>
            <a:off x="706581" y="1828800"/>
            <a:ext cx="10972800" cy="3562654"/>
          </a:xfrm>
          <a:prstGeom prst="rect">
            <a:avLst/>
          </a:prstGeom>
        </p:spPr>
        <p:txBody>
          <a:bodyPr vert="horz" lIns="91440" tIns="45720" rIns="91440" bIns="45720" rtlCol="0" anchor="b">
            <a:normAutofit/>
          </a:bodyPr>
          <a:lstStyle/>
          <a:p>
            <a:pPr lvl="0" algn="ctr">
              <a:lnSpc>
                <a:spcPct val="90000"/>
              </a:lnSpc>
              <a:spcBef>
                <a:spcPct val="0"/>
              </a:spcBef>
              <a:defRPr/>
            </a:pPr>
            <a:r>
              <a:rPr kumimoji="0" lang="zh-CN" altLang="en-US" sz="6000" b="0" i="0" u="none" strike="noStrike" kern="1200" cap="none" spc="0" normalizeH="0" baseline="0" noProof="0" dirty="0" smtClean="0">
                <a:ln>
                  <a:noFill/>
                </a:ln>
                <a:solidFill>
                  <a:srgbClr val="FF0000"/>
                </a:solidFill>
                <a:effectLst/>
                <a:uLnTx/>
                <a:uFillTx/>
                <a:latin typeface="华文隶书" panose="02010800040101010101" pitchFamily="2" charset="-122"/>
                <a:ea typeface="华文隶书" panose="02010800040101010101" pitchFamily="2" charset="-122"/>
                <a:cs typeface="Meiryo UI" panose="020B0604030504040204" pitchFamily="34" charset="-128"/>
              </a:rPr>
              <a:t>我是中国人！</a:t>
            </a:r>
            <a:endParaRPr kumimoji="0" lang="en-US" altLang="zh-CN" sz="6000" b="0" i="0" u="none" strike="noStrike" kern="1200" cap="none" spc="0" normalizeH="0" baseline="0" noProof="0" dirty="0" smtClean="0">
              <a:ln>
                <a:noFill/>
              </a:ln>
              <a:solidFill>
                <a:srgbClr val="FF0000"/>
              </a:solidFill>
              <a:effectLst/>
              <a:uLnTx/>
              <a:uFillTx/>
              <a:latin typeface="华文隶书" panose="02010800040101010101" pitchFamily="2" charset="-122"/>
              <a:ea typeface="华文隶书" panose="02010800040101010101" pitchFamily="2" charset="-122"/>
              <a:cs typeface="Meiryo UI" panose="020B0604030504040204" pitchFamily="34" charset="-128"/>
            </a:endParaRPr>
          </a:p>
          <a:p>
            <a:pPr lvl="0" algn="ctr">
              <a:lnSpc>
                <a:spcPct val="90000"/>
              </a:lnSpc>
              <a:spcBef>
                <a:spcPct val="0"/>
              </a:spcBef>
              <a:defRPr/>
            </a:pPr>
            <a:endParaRPr kumimoji="0" lang="en-US" altLang="zh-CN" sz="6000" b="0" i="0" u="none" strike="noStrike" kern="1200" cap="none" spc="0" normalizeH="0" baseline="0" noProof="0" dirty="0" smtClean="0">
              <a:ln>
                <a:noFill/>
              </a:ln>
              <a:solidFill>
                <a:srgbClr val="FF0000"/>
              </a:solidFill>
              <a:effectLst/>
              <a:uLnTx/>
              <a:uFillTx/>
              <a:latin typeface="华文隶书" panose="02010800040101010101" pitchFamily="2" charset="-122"/>
              <a:ea typeface="华文隶书" panose="02010800040101010101" pitchFamily="2" charset="-122"/>
              <a:cs typeface="Meiryo UI" panose="020B0604030504040204" pitchFamily="34" charset="-128"/>
            </a:endParaRPr>
          </a:p>
          <a:p>
            <a:pPr lvl="0" algn="ctr">
              <a:lnSpc>
                <a:spcPct val="90000"/>
              </a:lnSpc>
              <a:spcBef>
                <a:spcPct val="0"/>
              </a:spcBef>
              <a:defRPr/>
            </a:pPr>
            <a:r>
              <a:rPr lang="zh-CN" altLang="en-US" sz="6000" dirty="0" smtClean="0">
                <a:solidFill>
                  <a:srgbClr val="FF0000"/>
                </a:solidFill>
                <a:latin typeface="华文隶书" panose="02010800040101010101" pitchFamily="2" charset="-122"/>
                <a:ea typeface="华文隶书" panose="02010800040101010101" pitchFamily="2" charset="-122"/>
                <a:cs typeface="Meiryo UI" panose="020B0604030504040204" pitchFamily="34" charset="-128"/>
              </a:rPr>
              <a:t>我以一名中国人的身份来谈安全</a:t>
            </a:r>
            <a:r>
              <a:rPr kumimoji="0" lang="en-US" altLang="zh-CN" sz="6000" b="0" i="0" u="none" strike="noStrike" kern="1200" cap="none" spc="0" normalizeH="0" baseline="0" noProof="0" dirty="0" smtClean="0">
                <a:ln>
                  <a:noFill/>
                </a:ln>
                <a:solidFill>
                  <a:srgbClr val="FF0000"/>
                </a:solidFill>
                <a:effectLst/>
                <a:uLnTx/>
                <a:uFillTx/>
                <a:latin typeface="华文隶书" panose="02010800040101010101" pitchFamily="2" charset="-122"/>
                <a:ea typeface="华文隶书" panose="02010800040101010101" pitchFamily="2" charset="-122"/>
                <a:cs typeface="Meiryo UI" panose="020B0604030504040204" pitchFamily="34" charset="-128"/>
              </a:rPr>
              <a:t>        </a:t>
            </a:r>
            <a:br>
              <a:rPr kumimoji="0" lang="en-US" altLang="zh-CN" sz="6000" b="0" i="0" u="none" strike="noStrike" kern="1200" cap="none" spc="0" normalizeH="0" baseline="0" noProof="0" dirty="0" smtClean="0">
                <a:ln>
                  <a:noFill/>
                </a:ln>
                <a:solidFill>
                  <a:srgbClr val="FF0000"/>
                </a:solidFill>
                <a:effectLst/>
                <a:uLnTx/>
                <a:uFillTx/>
                <a:latin typeface="华文隶书" panose="02010800040101010101" pitchFamily="2" charset="-122"/>
                <a:ea typeface="华文隶书" panose="02010800040101010101" pitchFamily="2" charset="-122"/>
                <a:cs typeface="Meiryo UI" panose="020B0604030504040204" pitchFamily="34" charset="-128"/>
              </a:rPr>
            </a:br>
            <a:endParaRPr kumimoji="0" lang="zh-CN" altLang="en-US" sz="6000" b="0" i="0" u="none" strike="noStrike" kern="1200" cap="none" spc="0" normalizeH="0" baseline="0" noProof="0" dirty="0">
              <a:ln>
                <a:noFill/>
              </a:ln>
              <a:solidFill>
                <a:srgbClr val="FF0000"/>
              </a:solidFill>
              <a:effectLst/>
              <a:uLnTx/>
              <a:uFillTx/>
              <a:latin typeface="华文隶书" panose="02010800040101010101" pitchFamily="2" charset="-122"/>
              <a:ea typeface="华文隶书" panose="02010800040101010101" pitchFamily="2" charset="-122"/>
              <a:cs typeface="Meiryo UI" panose="020B0604030504040204" pitchFamily="34" charset="-128"/>
            </a:endParaRPr>
          </a:p>
        </p:txBody>
      </p:sp>
    </p:spTree>
    <p:extLst>
      <p:ext uri="{BB962C8B-B14F-4D97-AF65-F5344CB8AC3E}">
        <p14:creationId xmlns:p14="http://schemas.microsoft.com/office/powerpoint/2010/main" val="2811118162"/>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3434" cy="6858000"/>
          </a:xfrm>
          <a:prstGeom prst="rect">
            <a:avLst/>
          </a:prstGeom>
        </p:spPr>
      </p:pic>
      <p:sp>
        <p:nvSpPr>
          <p:cNvPr id="3" name="Text Box 2"/>
          <p:cNvSpPr txBox="1">
            <a:spLocks noChangeArrowheads="1"/>
          </p:cNvSpPr>
          <p:nvPr/>
        </p:nvSpPr>
        <p:spPr bwMode="auto">
          <a:xfrm>
            <a:off x="3057526" y="188914"/>
            <a:ext cx="5927725"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buFont typeface="Arial" panose="020B0604020202020204" pitchFamily="34" charset="0"/>
              <a:buNone/>
              <a:defRPr/>
            </a:pPr>
            <a:r>
              <a:rPr lang="zh-CN" altLang="en-US" sz="5000" dirty="0">
                <a:solidFill>
                  <a:schemeClr val="tx1">
                    <a:lumMod val="95000"/>
                    <a:lumOff val="5000"/>
                  </a:schemeClr>
                </a:solidFill>
                <a:latin typeface="Garamond" pitchFamily="18" charset="0"/>
              </a:rPr>
              <a:t>上海城事故现场图片</a:t>
            </a:r>
          </a:p>
        </p:txBody>
      </p:sp>
      <p:pic>
        <p:nvPicPr>
          <p:cNvPr id="4"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94964" y="1101655"/>
            <a:ext cx="7867650" cy="57773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01795801"/>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3434" cy="6858000"/>
          </a:xfrm>
          <a:prstGeom prst="rect">
            <a:avLst/>
          </a:prstGeom>
        </p:spPr>
      </p:pic>
      <p:sp>
        <p:nvSpPr>
          <p:cNvPr id="3" name="Text Box 2"/>
          <p:cNvSpPr txBox="1">
            <a:spLocks noChangeArrowheads="1"/>
          </p:cNvSpPr>
          <p:nvPr/>
        </p:nvSpPr>
        <p:spPr bwMode="auto">
          <a:xfrm>
            <a:off x="3000376" y="333376"/>
            <a:ext cx="5927725"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buFont typeface="Arial" panose="020B0604020202020204" pitchFamily="34" charset="0"/>
              <a:buNone/>
              <a:defRPr/>
            </a:pPr>
            <a:r>
              <a:rPr lang="zh-CN" altLang="en-US" sz="5000" dirty="0">
                <a:solidFill>
                  <a:schemeClr val="tx1">
                    <a:lumMod val="95000"/>
                    <a:lumOff val="5000"/>
                  </a:schemeClr>
                </a:solidFill>
                <a:latin typeface="Garamond" pitchFamily="18" charset="0"/>
              </a:rPr>
              <a:t>上海城事故现场图片</a:t>
            </a:r>
          </a:p>
        </p:txBody>
      </p:sp>
      <p:pic>
        <p:nvPicPr>
          <p:cNvPr id="4"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82568" y="1447801"/>
            <a:ext cx="8282020" cy="5410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25351606"/>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3434" cy="6858000"/>
          </a:xfrm>
          <a:prstGeom prst="rect">
            <a:avLst/>
          </a:prstGeom>
        </p:spPr>
      </p:pic>
      <p:pic>
        <p:nvPicPr>
          <p:cNvPr id="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31632" y="0"/>
            <a:ext cx="933016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03058160"/>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3434" cy="6858000"/>
          </a:xfrm>
          <a:prstGeom prst="rect">
            <a:avLst/>
          </a:prstGeom>
        </p:spPr>
      </p:pic>
      <p:sp>
        <p:nvSpPr>
          <p:cNvPr id="3" name="标题 1"/>
          <p:cNvSpPr txBox="1">
            <a:spLocks/>
          </p:cNvSpPr>
          <p:nvPr/>
        </p:nvSpPr>
        <p:spPr>
          <a:xfrm>
            <a:off x="991673" y="502276"/>
            <a:ext cx="10522040" cy="10045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zh-CN" altLang="en-US" sz="4800" dirty="0" smtClean="0">
                <a:latin typeface="黑体" panose="02010609060101010101" pitchFamily="49" charset="-122"/>
                <a:ea typeface="黑体" panose="02010609060101010101" pitchFamily="49" charset="-122"/>
              </a:rPr>
              <a:t>五、安全管理怎么做（双重预防机制）</a:t>
            </a:r>
            <a:endParaRPr lang="zh-CN" altLang="en-US" sz="4800" dirty="0">
              <a:latin typeface="黑体" panose="02010609060101010101" pitchFamily="49" charset="-122"/>
              <a:ea typeface="黑体" panose="02010609060101010101" pitchFamily="49" charset="-122"/>
            </a:endParaRPr>
          </a:p>
        </p:txBody>
      </p:sp>
      <p:sp>
        <p:nvSpPr>
          <p:cNvPr id="4" name="内容占位符 2"/>
          <p:cNvSpPr txBox="1">
            <a:spLocks/>
          </p:cNvSpPr>
          <p:nvPr/>
        </p:nvSpPr>
        <p:spPr>
          <a:xfrm>
            <a:off x="2718514" y="3078051"/>
            <a:ext cx="6193666" cy="175152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zh-CN" altLang="en-US" sz="3600" dirty="0" smtClean="0"/>
              <a:t>管控好风险；</a:t>
            </a:r>
            <a:endParaRPr lang="en-US" altLang="zh-CN" sz="3600" dirty="0" smtClean="0"/>
          </a:p>
          <a:p>
            <a:r>
              <a:rPr lang="zh-CN" altLang="en-US" sz="3600" dirty="0" smtClean="0"/>
              <a:t>消除事故隐患；</a:t>
            </a:r>
            <a:endParaRPr lang="zh-CN" altLang="en-US" sz="3600" dirty="0"/>
          </a:p>
        </p:txBody>
      </p:sp>
    </p:spTree>
    <p:extLst>
      <p:ext uri="{BB962C8B-B14F-4D97-AF65-F5344CB8AC3E}">
        <p14:creationId xmlns:p14="http://schemas.microsoft.com/office/powerpoint/2010/main" val="3378109234"/>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3434" cy="6858000"/>
          </a:xfrm>
          <a:prstGeom prst="rect">
            <a:avLst/>
          </a:prstGeom>
        </p:spPr>
      </p:pic>
      <p:sp>
        <p:nvSpPr>
          <p:cNvPr id="3" name="标题 1"/>
          <p:cNvSpPr txBox="1">
            <a:spLocks/>
          </p:cNvSpPr>
          <p:nvPr/>
        </p:nvSpPr>
        <p:spPr>
          <a:xfrm>
            <a:off x="2176530" y="0"/>
            <a:ext cx="8461420" cy="1094704"/>
          </a:xfrm>
          <a:prstGeom prst="rect">
            <a:avLst/>
          </a:prstGeom>
        </p:spPr>
        <p:txBody>
          <a:bodyPr vert="horz" lIns="91440" tIns="45720" rIns="91440" bIns="45720" rtlCol="0" anchor="b">
            <a:normAutofit fontScale="7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zh-CN" altLang="en-US" dirty="0" smtClean="0"/>
              <a:t>能否靠远离危险的方式保安全？</a:t>
            </a:r>
            <a:endParaRPr lang="zh-CN" altLang="en-US" dirty="0"/>
          </a:p>
        </p:txBody>
      </p:sp>
      <p:sp>
        <p:nvSpPr>
          <p:cNvPr id="4" name="内容占位符 2"/>
          <p:cNvSpPr txBox="1">
            <a:spLocks/>
          </p:cNvSpPr>
          <p:nvPr/>
        </p:nvSpPr>
        <p:spPr>
          <a:xfrm>
            <a:off x="901522" y="1571223"/>
            <a:ext cx="10663706" cy="498412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r>
              <a:rPr lang="zh-CN" altLang="en-US" sz="3200" smtClean="0"/>
              <a:t>       老人经常告戒我们：危险的事不做，危险的地方不去。这正确吗？</a:t>
            </a:r>
            <a:endParaRPr lang="en-US" altLang="zh-CN" sz="3200" smtClean="0"/>
          </a:p>
          <a:p>
            <a:pPr algn="just"/>
            <a:r>
              <a:rPr lang="en-US" altLang="zh-CN" sz="3200" smtClean="0"/>
              <a:t>        </a:t>
            </a:r>
            <a:r>
              <a:rPr lang="zh-CN" altLang="en-US" sz="3200" smtClean="0"/>
              <a:t>整个人类已经无法远离危险了，危险已经无处不在，危险物质、危险场所已经与我们人类密不可分、息息相关、拥抱在一起了；而且随着人类社会的发展已经越来越严重，危险的程度也越来越高。</a:t>
            </a:r>
            <a:endParaRPr lang="en-US" altLang="zh-CN" sz="3200" smtClean="0"/>
          </a:p>
          <a:p>
            <a:pPr algn="just"/>
            <a:r>
              <a:rPr lang="en-US" altLang="zh-CN" sz="3200" smtClean="0"/>
              <a:t>        </a:t>
            </a:r>
            <a:r>
              <a:rPr lang="zh-CN" altLang="en-US" sz="3200" smtClean="0"/>
              <a:t>而人类还没有意识到这一点，没有将已经暴露出来的、或者即将出现的危险加以管控。更没有深层次的理解今天所有的事故都是人类在延伸自身本能不足过程中不断地制造出来的新危险和危害，当今所有的事故都是“人祸”。</a:t>
            </a:r>
            <a:endParaRPr lang="zh-CN" altLang="en-US" sz="3200" dirty="0"/>
          </a:p>
        </p:txBody>
      </p:sp>
    </p:spTree>
    <p:extLst>
      <p:ext uri="{BB962C8B-B14F-4D97-AF65-F5344CB8AC3E}">
        <p14:creationId xmlns:p14="http://schemas.microsoft.com/office/powerpoint/2010/main" val="2039529002"/>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3434" cy="6858000"/>
          </a:xfrm>
          <a:prstGeom prst="rect">
            <a:avLst/>
          </a:prstGeom>
        </p:spPr>
      </p:pic>
      <p:sp>
        <p:nvSpPr>
          <p:cNvPr id="3" name="标题 1"/>
          <p:cNvSpPr txBox="1">
            <a:spLocks/>
          </p:cNvSpPr>
          <p:nvPr/>
        </p:nvSpPr>
        <p:spPr>
          <a:xfrm>
            <a:off x="4320987" y="282388"/>
            <a:ext cx="3532094" cy="122816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b="1" dirty="0" smtClean="0"/>
              <a:t>重大危险源</a:t>
            </a:r>
          </a:p>
        </p:txBody>
      </p:sp>
      <p:sp>
        <p:nvSpPr>
          <p:cNvPr id="4" name="标题 1"/>
          <p:cNvSpPr txBox="1">
            <a:spLocks/>
          </p:cNvSpPr>
          <p:nvPr/>
        </p:nvSpPr>
        <p:spPr bwMode="auto">
          <a:xfrm>
            <a:off x="986117" y="1792940"/>
            <a:ext cx="10201835" cy="44554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lr>
                <a:schemeClr val="folHlink"/>
              </a:buClr>
              <a:buFont typeface="Wingdings" panose="05000000000000000000" pitchFamily="2" charset="2"/>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hlink"/>
              </a:buClr>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folHlink"/>
              </a:buClr>
              <a:buFont typeface="Wingdings" panose="05000000000000000000" pitchFamily="2" charset="2"/>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115000"/>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folHlink"/>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folHlink"/>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folHlink"/>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folHlink"/>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folHlink"/>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9pPr>
          </a:lstStyle>
          <a:p>
            <a:pPr algn="just">
              <a:spcBef>
                <a:spcPct val="0"/>
              </a:spcBef>
              <a:buClrTx/>
              <a:buFontTx/>
              <a:buNone/>
            </a:pPr>
            <a:r>
              <a:rPr lang="en-US" altLang="zh-CN" sz="3600" dirty="0">
                <a:solidFill>
                  <a:schemeClr val="tx2"/>
                </a:solidFill>
              </a:rPr>
              <a:t>     </a:t>
            </a:r>
            <a:r>
              <a:rPr lang="en-US" altLang="zh-CN" sz="3600" dirty="0" smtClean="0">
                <a:solidFill>
                  <a:schemeClr val="tx2"/>
                </a:solidFill>
              </a:rPr>
              <a:t> 《</a:t>
            </a:r>
            <a:r>
              <a:rPr lang="zh-CN" altLang="en-US" sz="3600" dirty="0">
                <a:solidFill>
                  <a:schemeClr val="tx2"/>
                </a:solidFill>
              </a:rPr>
              <a:t>安全生产法</a:t>
            </a:r>
            <a:r>
              <a:rPr lang="en-US" altLang="zh-CN" sz="3600" dirty="0">
                <a:solidFill>
                  <a:schemeClr val="tx2"/>
                </a:solidFill>
              </a:rPr>
              <a:t>》</a:t>
            </a:r>
            <a:r>
              <a:rPr lang="zh-CN" altLang="zh-CN" sz="3600" dirty="0">
                <a:solidFill>
                  <a:schemeClr val="tx2"/>
                </a:solidFill>
              </a:rPr>
              <a:t>第一百一十二条</a:t>
            </a:r>
            <a:r>
              <a:rPr lang="zh-CN" altLang="en-US" sz="3600" dirty="0">
                <a:solidFill>
                  <a:schemeClr val="tx2"/>
                </a:solidFill>
              </a:rPr>
              <a:t>规定</a:t>
            </a:r>
            <a:r>
              <a:rPr lang="en-US" altLang="zh-CN" sz="3600" dirty="0">
                <a:solidFill>
                  <a:schemeClr val="tx2"/>
                </a:solidFill>
              </a:rPr>
              <a:t> </a:t>
            </a:r>
            <a:r>
              <a:rPr lang="zh-CN" altLang="zh-CN" sz="3600" dirty="0">
                <a:solidFill>
                  <a:schemeClr val="tx2"/>
                </a:solidFill>
              </a:rPr>
              <a:t>危险物品，是指易燃易爆物品、危险化学品、放射性物品等能够危及人身安全和财产安全的物品。</a:t>
            </a:r>
          </a:p>
          <a:p>
            <a:pPr algn="just">
              <a:spcBef>
                <a:spcPct val="0"/>
              </a:spcBef>
              <a:buClrTx/>
              <a:buFontTx/>
              <a:buNone/>
            </a:pPr>
            <a:r>
              <a:rPr lang="en-US" altLang="zh-CN" sz="3600" dirty="0">
                <a:solidFill>
                  <a:schemeClr val="tx2"/>
                </a:solidFill>
              </a:rPr>
              <a:t>        </a:t>
            </a:r>
            <a:r>
              <a:rPr lang="zh-CN" altLang="zh-CN" sz="3600" dirty="0">
                <a:solidFill>
                  <a:schemeClr val="tx2"/>
                </a:solidFill>
              </a:rPr>
              <a:t>重大危险源，是指长期地或者临时地生产、搬运、使用或者储存危险物品，且危险物品的数量等于或者超过临界量的单元（包括场所和设施）。</a:t>
            </a:r>
            <a:endParaRPr lang="zh-CN" altLang="en-US" sz="3600" dirty="0">
              <a:solidFill>
                <a:schemeClr val="tx2"/>
              </a:solidFill>
            </a:endParaRPr>
          </a:p>
        </p:txBody>
      </p:sp>
    </p:spTree>
    <p:extLst>
      <p:ext uri="{BB962C8B-B14F-4D97-AF65-F5344CB8AC3E}">
        <p14:creationId xmlns:p14="http://schemas.microsoft.com/office/powerpoint/2010/main" val="734379310"/>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3434" cy="6858000"/>
          </a:xfrm>
          <a:prstGeom prst="rect">
            <a:avLst/>
          </a:prstGeom>
        </p:spPr>
      </p:pic>
      <p:sp>
        <p:nvSpPr>
          <p:cNvPr id="3" name="标题 1"/>
          <p:cNvSpPr txBox="1">
            <a:spLocks/>
          </p:cNvSpPr>
          <p:nvPr/>
        </p:nvSpPr>
        <p:spPr>
          <a:xfrm>
            <a:off x="3668807" y="327212"/>
            <a:ext cx="4408394"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b="1" smtClean="0"/>
              <a:t>安全事故隐患？</a:t>
            </a:r>
            <a:endParaRPr lang="zh-CN" altLang="en-US" b="1" dirty="0" smtClean="0"/>
          </a:p>
        </p:txBody>
      </p:sp>
      <p:sp>
        <p:nvSpPr>
          <p:cNvPr id="4" name="标题 1"/>
          <p:cNvSpPr txBox="1">
            <a:spLocks/>
          </p:cNvSpPr>
          <p:nvPr/>
        </p:nvSpPr>
        <p:spPr bwMode="auto">
          <a:xfrm>
            <a:off x="1093693" y="1470212"/>
            <a:ext cx="10022541" cy="5006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lr>
                <a:schemeClr val="folHlink"/>
              </a:buClr>
              <a:buFont typeface="Wingdings" panose="05000000000000000000" pitchFamily="2" charset="2"/>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lr>
                <a:schemeClr val="hlink"/>
              </a:buClr>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folHlink"/>
              </a:buClr>
              <a:buFont typeface="Wingdings" panose="05000000000000000000" pitchFamily="2" charset="2"/>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lr>
                <a:schemeClr val="hlink"/>
              </a:buClr>
              <a:buSzPct val="115000"/>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lr>
                <a:schemeClr val="folHlink"/>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folHlink"/>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folHlink"/>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folHlink"/>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folHlink"/>
              </a:buClr>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9pPr>
          </a:lstStyle>
          <a:p>
            <a:pPr algn="just">
              <a:spcBef>
                <a:spcPct val="0"/>
              </a:spcBef>
              <a:buClrTx/>
              <a:buFontTx/>
              <a:buNone/>
            </a:pPr>
            <a:r>
              <a:rPr lang="zh-CN" altLang="en-US" sz="4400" dirty="0">
                <a:solidFill>
                  <a:schemeClr val="tx2"/>
                </a:solidFill>
              </a:rPr>
              <a:t>      </a:t>
            </a:r>
            <a:r>
              <a:rPr lang="zh-CN" altLang="en-US" sz="3600" dirty="0">
                <a:solidFill>
                  <a:schemeClr val="tx2"/>
                </a:solidFill>
              </a:rPr>
              <a:t>简而言之：安全事故隐患是指隐藏着的能引起安全事故发生的祸患、病患。</a:t>
            </a:r>
            <a:endParaRPr lang="en-US" altLang="zh-CN" sz="3600" dirty="0">
              <a:solidFill>
                <a:schemeClr val="tx2"/>
              </a:solidFill>
            </a:endParaRPr>
          </a:p>
          <a:p>
            <a:pPr algn="just">
              <a:spcBef>
                <a:spcPct val="0"/>
              </a:spcBef>
              <a:buClrTx/>
              <a:buFontTx/>
              <a:buNone/>
            </a:pPr>
            <a:r>
              <a:rPr lang="en-US" altLang="zh-CN" sz="3600" dirty="0">
                <a:solidFill>
                  <a:schemeClr val="tx2"/>
                </a:solidFill>
              </a:rPr>
              <a:t>        </a:t>
            </a:r>
            <a:r>
              <a:rPr lang="zh-CN" altLang="en-US" sz="3600" dirty="0">
                <a:solidFill>
                  <a:schemeClr val="tx2"/>
                </a:solidFill>
              </a:rPr>
              <a:t>法律规定：</a:t>
            </a:r>
            <a:r>
              <a:rPr lang="zh-CN" altLang="zh-CN" sz="3600" dirty="0">
                <a:solidFill>
                  <a:schemeClr val="tx2"/>
                </a:solidFill>
              </a:rPr>
              <a:t>第三条 本规定所称安全生产事故隐患（以下简称事故隐患），是指生产经营单位违反安全生产法律、法规、规章、标准、规程和安全生产管理制度的规定，或者因其他因素在生产经营活动中存在可能导致事故发生的</a:t>
            </a:r>
            <a:r>
              <a:rPr lang="zh-CN" altLang="zh-CN" sz="3600" dirty="0">
                <a:solidFill>
                  <a:srgbClr val="FF0000"/>
                </a:solidFill>
              </a:rPr>
              <a:t>物的危险状态、人的不安全行为和管理上的缺陷。</a:t>
            </a:r>
            <a:endParaRPr lang="en-US" altLang="zh-CN" sz="3600" dirty="0">
              <a:solidFill>
                <a:srgbClr val="FF0000"/>
              </a:solidFill>
            </a:endParaRPr>
          </a:p>
        </p:txBody>
      </p:sp>
    </p:spTree>
    <p:extLst>
      <p:ext uri="{BB962C8B-B14F-4D97-AF65-F5344CB8AC3E}">
        <p14:creationId xmlns:p14="http://schemas.microsoft.com/office/powerpoint/2010/main" val="2765854698"/>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3434" cy="6858000"/>
          </a:xfrm>
          <a:prstGeom prst="rect">
            <a:avLst/>
          </a:prstGeom>
        </p:spPr>
      </p:pic>
      <p:sp>
        <p:nvSpPr>
          <p:cNvPr id="3" name="标题 1"/>
          <p:cNvSpPr txBox="1">
            <a:spLocks/>
          </p:cNvSpPr>
          <p:nvPr/>
        </p:nvSpPr>
        <p:spPr>
          <a:xfrm>
            <a:off x="1183341" y="573741"/>
            <a:ext cx="10058400" cy="586291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CN" altLang="en-US" sz="5400" smtClean="0"/>
              <a:t>危险源</a:t>
            </a:r>
            <a:r>
              <a:rPr lang="en-US" altLang="zh-CN" sz="5400" smtClean="0"/>
              <a:t>   </a:t>
            </a:r>
            <a:r>
              <a:rPr lang="zh-CN" altLang="en-US" sz="5400" smtClean="0">
                <a:solidFill>
                  <a:srgbClr val="FF0000"/>
                </a:solidFill>
              </a:rPr>
              <a:t>不等于   </a:t>
            </a:r>
            <a:r>
              <a:rPr lang="zh-CN" altLang="en-US" sz="5400" smtClean="0"/>
              <a:t>隐患</a:t>
            </a:r>
            <a:r>
              <a:rPr lang="en-US" altLang="zh-CN" sz="5400" smtClean="0"/>
              <a:t/>
            </a:r>
            <a:br>
              <a:rPr lang="en-US" altLang="zh-CN" sz="5400" smtClean="0"/>
            </a:br>
            <a:r>
              <a:rPr lang="en-US" altLang="zh-CN" sz="5400" smtClean="0"/>
              <a:t/>
            </a:r>
            <a:br>
              <a:rPr lang="en-US" altLang="zh-CN" sz="5400" smtClean="0"/>
            </a:br>
            <a:r>
              <a:rPr lang="zh-CN" altLang="en-US" sz="5400" smtClean="0"/>
              <a:t>危险源可防可控</a:t>
            </a:r>
            <a:r>
              <a:rPr lang="en-US" altLang="zh-CN" sz="5400" smtClean="0"/>
              <a:t/>
            </a:r>
            <a:br>
              <a:rPr lang="en-US" altLang="zh-CN" sz="5400" smtClean="0"/>
            </a:br>
            <a:r>
              <a:rPr lang="zh-CN" altLang="en-US" sz="5400" smtClean="0"/>
              <a:t>隐患不除，事故不断</a:t>
            </a:r>
            <a:r>
              <a:rPr lang="en-US" altLang="zh-CN" sz="5400" smtClean="0"/>
              <a:t/>
            </a:r>
            <a:br>
              <a:rPr lang="en-US" altLang="zh-CN" sz="5400" smtClean="0"/>
            </a:br>
            <a:r>
              <a:rPr lang="zh-CN" altLang="en-US" sz="5400" smtClean="0"/>
              <a:t>我们共同的敌人只有一个</a:t>
            </a:r>
            <a:r>
              <a:rPr lang="en-US" altLang="zh-CN" sz="5400" smtClean="0"/>
              <a:t/>
            </a:r>
            <a:br>
              <a:rPr lang="en-US" altLang="zh-CN" sz="5400" smtClean="0"/>
            </a:br>
            <a:r>
              <a:rPr lang="zh-CN" altLang="en-US" sz="5400" smtClean="0"/>
              <a:t>不是员工、不是企业管理者</a:t>
            </a:r>
            <a:r>
              <a:rPr lang="en-US" altLang="zh-CN" sz="5400" smtClean="0"/>
              <a:t/>
            </a:r>
            <a:br>
              <a:rPr lang="en-US" altLang="zh-CN" sz="5400" smtClean="0"/>
            </a:br>
            <a:r>
              <a:rPr lang="zh-CN" altLang="en-US" sz="5400" smtClean="0"/>
              <a:t>而是存在于我们生产生活中的、</a:t>
            </a:r>
            <a:r>
              <a:rPr lang="en-US" altLang="zh-CN" sz="5400" smtClean="0"/>
              <a:t/>
            </a:r>
            <a:br>
              <a:rPr lang="en-US" altLang="zh-CN" sz="5400" smtClean="0"/>
            </a:br>
            <a:r>
              <a:rPr lang="zh-CN" altLang="en-US" sz="5400" smtClean="0"/>
              <a:t>无处不在的</a:t>
            </a:r>
            <a:r>
              <a:rPr lang="zh-CN" altLang="en-US" sz="5400" smtClean="0">
                <a:solidFill>
                  <a:srgbClr val="FF0000"/>
                </a:solidFill>
              </a:rPr>
              <a:t>隐患</a:t>
            </a:r>
            <a:endParaRPr lang="zh-CN" altLang="en-US" sz="5400" dirty="0" smtClean="0">
              <a:solidFill>
                <a:srgbClr val="FF0000"/>
              </a:solidFill>
            </a:endParaRPr>
          </a:p>
        </p:txBody>
      </p:sp>
    </p:spTree>
    <p:extLst>
      <p:ext uri="{BB962C8B-B14F-4D97-AF65-F5344CB8AC3E}">
        <p14:creationId xmlns:p14="http://schemas.microsoft.com/office/powerpoint/2010/main" val="1644826447"/>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3434" cy="6858000"/>
          </a:xfrm>
          <a:prstGeom prst="rect">
            <a:avLst/>
          </a:prstGeom>
        </p:spPr>
      </p:pic>
      <p:sp>
        <p:nvSpPr>
          <p:cNvPr id="3" name="Rectangle 5"/>
          <p:cNvSpPr>
            <a:spLocks noChangeArrowheads="1"/>
          </p:cNvSpPr>
          <p:nvPr/>
        </p:nvSpPr>
        <p:spPr bwMode="auto">
          <a:xfrm>
            <a:off x="3503054" y="559414"/>
            <a:ext cx="5847008" cy="769441"/>
          </a:xfrm>
          <a:prstGeom prst="rect">
            <a:avLst/>
          </a:prstGeom>
          <a:noFill/>
          <a:ln w="9525">
            <a:noFill/>
            <a:miter lim="800000"/>
            <a:headEnd/>
            <a:tailEnd/>
          </a:ln>
          <a:effectLst/>
        </p:spPr>
        <p:txBody>
          <a:bodyPr wrap="square">
            <a:spAutoFit/>
          </a:bodyPr>
          <a:lstStyle>
            <a:lvl1pPr algn="l">
              <a:spcBef>
                <a:spcPct val="0"/>
              </a:spcBef>
              <a:defRPr>
                <a:solidFill>
                  <a:schemeClr val="tx1"/>
                </a:solidFill>
                <a:latin typeface="Arial" pitchFamily="34" charset="0"/>
                <a:ea typeface="宋体" pitchFamily="2" charset="-122"/>
              </a:defRPr>
            </a:lvl1pPr>
            <a:lvl2pPr marL="742950" indent="-285750" algn="l">
              <a:spcBef>
                <a:spcPct val="0"/>
              </a:spcBef>
              <a:defRPr>
                <a:solidFill>
                  <a:schemeClr val="tx1"/>
                </a:solidFill>
                <a:latin typeface="Arial" pitchFamily="34" charset="0"/>
                <a:ea typeface="宋体" pitchFamily="2" charset="-122"/>
              </a:defRPr>
            </a:lvl2pPr>
            <a:lvl3pPr marL="1143000" indent="-228600" algn="l">
              <a:spcBef>
                <a:spcPct val="0"/>
              </a:spcBef>
              <a:defRPr>
                <a:solidFill>
                  <a:schemeClr val="tx1"/>
                </a:solidFill>
                <a:latin typeface="Arial" pitchFamily="34" charset="0"/>
                <a:ea typeface="宋体" pitchFamily="2" charset="-122"/>
              </a:defRPr>
            </a:lvl3pPr>
            <a:lvl4pPr marL="1600200" indent="-228600" algn="l">
              <a:spcBef>
                <a:spcPct val="0"/>
              </a:spcBef>
              <a:defRPr>
                <a:solidFill>
                  <a:schemeClr val="tx1"/>
                </a:solidFill>
                <a:latin typeface="Arial" pitchFamily="34" charset="0"/>
                <a:ea typeface="宋体" pitchFamily="2" charset="-122"/>
              </a:defRPr>
            </a:lvl4pPr>
            <a:lvl5pPr marL="2057400" indent="-228600" algn="l">
              <a:spcBef>
                <a:spcPct val="0"/>
              </a:spcBef>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pPr>
              <a:buFont typeface="Wingdings" pitchFamily="2" charset="2"/>
              <a:buNone/>
              <a:defRPr/>
            </a:pPr>
            <a:r>
              <a:rPr kumimoji="1" lang="zh-CN" altLang="en-US" sz="4400" b="1" dirty="0" smtClean="0">
                <a:effectLst>
                  <a:outerShdw blurRad="38100" dist="38100" dir="2700000" algn="tl">
                    <a:srgbClr val="C0C0C0"/>
                  </a:outerShdw>
                </a:effectLst>
                <a:latin typeface="Times New Roman" pitchFamily="18" charset="0"/>
              </a:rPr>
              <a:t>风险如何辨识及防控？</a:t>
            </a:r>
            <a:endParaRPr kumimoji="1" lang="zh-CN" altLang="en-US" sz="4400" b="1" dirty="0">
              <a:effectLst>
                <a:outerShdw blurRad="38100" dist="38100" dir="2700000" algn="tl">
                  <a:srgbClr val="C0C0C0"/>
                </a:outerShdw>
              </a:effectLst>
              <a:latin typeface="Times New Roman" pitchFamily="18" charset="0"/>
            </a:endParaRPr>
          </a:p>
        </p:txBody>
      </p:sp>
      <p:sp>
        <p:nvSpPr>
          <p:cNvPr id="4" name="Text Box 6"/>
          <p:cNvSpPr txBox="1">
            <a:spLocks noChangeArrowheads="1"/>
          </p:cNvSpPr>
          <p:nvPr/>
        </p:nvSpPr>
        <p:spPr bwMode="auto">
          <a:xfrm>
            <a:off x="4250029" y="3142446"/>
            <a:ext cx="4649273" cy="2246769"/>
          </a:xfrm>
          <a:prstGeom prst="rect">
            <a:avLst/>
          </a:prstGeom>
          <a:noFill/>
          <a:ln w="9525">
            <a:noFill/>
            <a:miter lim="800000"/>
            <a:headEnd/>
            <a:tailEnd/>
          </a:ln>
          <a:effectLst/>
        </p:spPr>
        <p:txBody>
          <a:bodyPr wrap="square">
            <a:spAutoFit/>
          </a:bodyPr>
          <a:lstStyle/>
          <a:p>
            <a:pPr algn="l">
              <a:buFontTx/>
              <a:buChar char="•"/>
              <a:defRPr/>
            </a:pPr>
            <a:r>
              <a:rPr kumimoji="1" lang="zh-CN" altLang="en-US" sz="3600" dirty="0" smtClean="0">
                <a:effectLst>
                  <a:outerShdw blurRad="38100" dist="38100" dir="2700000" algn="tl">
                    <a:srgbClr val="C0C0C0"/>
                  </a:outerShdw>
                </a:effectLst>
                <a:latin typeface="Verdana" pitchFamily="34" charset="0"/>
              </a:rPr>
              <a:t>方法一：</a:t>
            </a:r>
            <a:r>
              <a:rPr kumimoji="1" lang="en-US" altLang="zh-CN" sz="3600" dirty="0" smtClean="0">
                <a:effectLst>
                  <a:outerShdw blurRad="38100" dist="38100" dir="2700000" algn="tl">
                    <a:srgbClr val="C0C0C0"/>
                  </a:outerShdw>
                </a:effectLst>
                <a:latin typeface="Verdana" pitchFamily="34" charset="0"/>
              </a:rPr>
              <a:t>LEC</a:t>
            </a:r>
            <a:r>
              <a:rPr kumimoji="1" lang="zh-CN" altLang="en-US" sz="3600" dirty="0" smtClean="0">
                <a:effectLst>
                  <a:outerShdw blurRad="38100" dist="38100" dir="2700000" algn="tl">
                    <a:srgbClr val="C0C0C0"/>
                  </a:outerShdw>
                </a:effectLst>
                <a:latin typeface="Verdana" pitchFamily="34" charset="0"/>
              </a:rPr>
              <a:t>法；</a:t>
            </a:r>
            <a:endParaRPr kumimoji="1" lang="zh-CN" altLang="en-US" sz="3600" dirty="0">
              <a:effectLst>
                <a:outerShdw blurRad="38100" dist="38100" dir="2700000" algn="tl">
                  <a:srgbClr val="C0C0C0"/>
                </a:outerShdw>
              </a:effectLst>
              <a:latin typeface="Verdana" pitchFamily="34" charset="0"/>
            </a:endParaRPr>
          </a:p>
          <a:p>
            <a:pPr algn="l">
              <a:defRPr/>
            </a:pPr>
            <a:endParaRPr kumimoji="1" lang="zh-CN" altLang="en-US" sz="3200" dirty="0">
              <a:effectLst>
                <a:outerShdw blurRad="38100" dist="38100" dir="2700000" algn="tl">
                  <a:srgbClr val="C0C0C0"/>
                </a:outerShdw>
              </a:effectLst>
              <a:latin typeface="Verdana" pitchFamily="34" charset="0"/>
            </a:endParaRPr>
          </a:p>
          <a:p>
            <a:pPr algn="l">
              <a:defRPr/>
            </a:pPr>
            <a:endParaRPr kumimoji="1" lang="zh-CN" altLang="en-US" sz="2400" dirty="0">
              <a:effectLst>
                <a:outerShdw blurRad="38100" dist="38100" dir="2700000" algn="tl">
                  <a:srgbClr val="C0C0C0"/>
                </a:outerShdw>
              </a:effectLst>
              <a:latin typeface="Verdana" pitchFamily="34" charset="0"/>
            </a:endParaRPr>
          </a:p>
          <a:p>
            <a:pPr algn="l">
              <a:defRPr/>
            </a:pPr>
            <a:endParaRPr kumimoji="1" lang="zh-CN" altLang="en-US" sz="2400" dirty="0">
              <a:effectLst>
                <a:outerShdw blurRad="38100" dist="38100" dir="2700000" algn="tl">
                  <a:srgbClr val="C0C0C0"/>
                </a:outerShdw>
              </a:effectLst>
              <a:latin typeface="Verdana" pitchFamily="34" charset="0"/>
            </a:endParaRPr>
          </a:p>
          <a:p>
            <a:pPr algn="l">
              <a:buFontTx/>
              <a:buChar char="•"/>
              <a:defRPr/>
            </a:pPr>
            <a:endParaRPr kumimoji="1" lang="zh-CN" altLang="en-US" sz="2400" dirty="0">
              <a:effectLst>
                <a:outerShdw blurRad="38100" dist="38100" dir="2700000" algn="tl">
                  <a:srgbClr val="C0C0C0"/>
                </a:outerShdw>
              </a:effectLst>
              <a:latin typeface="Verdana" pitchFamily="34" charset="0"/>
            </a:endParaRPr>
          </a:p>
        </p:txBody>
      </p:sp>
    </p:spTree>
    <p:extLst>
      <p:ext uri="{BB962C8B-B14F-4D97-AF65-F5344CB8AC3E}">
        <p14:creationId xmlns:p14="http://schemas.microsoft.com/office/powerpoint/2010/main" val="4233240314"/>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3434" cy="6858000"/>
          </a:xfrm>
          <a:prstGeom prst="rect">
            <a:avLst/>
          </a:prstGeom>
        </p:spPr>
      </p:pic>
      <p:sp>
        <p:nvSpPr>
          <p:cNvPr id="3" name="Rectangle 8"/>
          <p:cNvSpPr>
            <a:spLocks noChangeArrowheads="1"/>
          </p:cNvSpPr>
          <p:nvPr/>
        </p:nvSpPr>
        <p:spPr bwMode="auto">
          <a:xfrm>
            <a:off x="4557511" y="572869"/>
            <a:ext cx="3247086" cy="769441"/>
          </a:xfrm>
          <a:prstGeom prst="rect">
            <a:avLst/>
          </a:prstGeom>
          <a:noFill/>
          <a:ln w="9525">
            <a:noFill/>
            <a:miter lim="800000"/>
            <a:headEnd/>
            <a:tailEnd/>
          </a:ln>
        </p:spPr>
        <p:txBody>
          <a:bodyPr wrap="square">
            <a:spAutoFit/>
          </a:bodyPr>
          <a:lstStyle/>
          <a:p>
            <a:pPr algn="l" eaLnBrk="0" hangingPunct="0">
              <a:spcBef>
                <a:spcPct val="0"/>
              </a:spcBef>
              <a:defRPr/>
            </a:pPr>
            <a:r>
              <a:rPr kumimoji="1" lang="en-US" altLang="zh-CN" sz="4400" dirty="0">
                <a:effectLst>
                  <a:outerShdw blurRad="38100" dist="38100" dir="2700000" algn="tl">
                    <a:srgbClr val="C0C0C0"/>
                  </a:outerShdw>
                </a:effectLst>
                <a:latin typeface="Times New Roman" pitchFamily="18" charset="0"/>
                <a:ea typeface="华文新魏" pitchFamily="2" charset="-122"/>
              </a:rPr>
              <a:t>LEC</a:t>
            </a:r>
            <a:r>
              <a:rPr kumimoji="1" lang="zh-CN" altLang="en-US" sz="4400" dirty="0">
                <a:effectLst>
                  <a:outerShdw blurRad="38100" dist="38100" dir="2700000" algn="tl">
                    <a:srgbClr val="C0C0C0"/>
                  </a:outerShdw>
                </a:effectLst>
                <a:latin typeface="Times New Roman" pitchFamily="18" charset="0"/>
                <a:ea typeface="华文新魏" pitchFamily="2" charset="-122"/>
              </a:rPr>
              <a:t>法介绍</a:t>
            </a:r>
            <a:endParaRPr kumimoji="1" lang="zh-TW" altLang="en-US" sz="4400" dirty="0">
              <a:effectLst>
                <a:outerShdw blurRad="38100" dist="38100" dir="2700000" algn="tl">
                  <a:srgbClr val="C0C0C0"/>
                </a:outerShdw>
              </a:effectLst>
              <a:latin typeface="Times New Roman" pitchFamily="18" charset="0"/>
              <a:ea typeface="华文新魏" pitchFamily="2" charset="-122"/>
            </a:endParaRPr>
          </a:p>
        </p:txBody>
      </p:sp>
      <p:sp>
        <p:nvSpPr>
          <p:cNvPr id="4" name="Rectangle 4"/>
          <p:cNvSpPr>
            <a:spLocks noChangeArrowheads="1"/>
          </p:cNvSpPr>
          <p:nvPr/>
        </p:nvSpPr>
        <p:spPr bwMode="auto">
          <a:xfrm>
            <a:off x="1107584" y="1865531"/>
            <a:ext cx="9865216" cy="4315027"/>
          </a:xfrm>
          <a:prstGeom prst="rect">
            <a:avLst/>
          </a:prstGeom>
          <a:noFill/>
          <a:ln w="9525">
            <a:noFill/>
            <a:miter lim="800000"/>
            <a:headEnd/>
            <a:tailEnd/>
          </a:ln>
        </p:spPr>
        <p:txBody>
          <a:bodyPr wrap="square">
            <a:spAutoFit/>
          </a:bodyPr>
          <a:lstStyle/>
          <a:p>
            <a:pPr algn="l" eaLnBrk="0" hangingPunct="0">
              <a:lnSpc>
                <a:spcPct val="140000"/>
              </a:lnSpc>
              <a:spcBef>
                <a:spcPct val="0"/>
              </a:spcBef>
              <a:defRPr/>
            </a:pPr>
            <a:r>
              <a:rPr kumimoji="1" lang="zh-CN" altLang="en-US" sz="2400" dirty="0">
                <a:effectLst>
                  <a:outerShdw blurRad="38100" dist="38100" dir="2700000" algn="tl">
                    <a:srgbClr val="C0C0C0"/>
                  </a:outerShdw>
                </a:effectLst>
                <a:latin typeface="宋体" pitchFamily="2" charset="-122"/>
              </a:rPr>
              <a:t>    </a:t>
            </a:r>
            <a:r>
              <a:rPr kumimoji="1" lang="zh-CN" altLang="en-US" sz="2400" dirty="0" smtClean="0">
                <a:effectLst>
                  <a:outerShdw blurRad="38100" dist="38100" dir="2700000" algn="tl">
                    <a:srgbClr val="C0C0C0"/>
                  </a:outerShdw>
                </a:effectLst>
                <a:latin typeface="宋体" pitchFamily="2" charset="-122"/>
              </a:rPr>
              <a:t> </a:t>
            </a:r>
            <a:r>
              <a:rPr kumimoji="1" lang="zh-CN" altLang="en-US" sz="2800" dirty="0" smtClean="0">
                <a:effectLst>
                  <a:outerShdw blurRad="38100" dist="38100" dir="2700000" algn="tl">
                    <a:srgbClr val="C0C0C0"/>
                  </a:outerShdw>
                </a:effectLst>
                <a:latin typeface="宋体" pitchFamily="2" charset="-122"/>
              </a:rPr>
              <a:t>用</a:t>
            </a:r>
            <a:r>
              <a:rPr kumimoji="1" lang="zh-CN" altLang="en-US" sz="2800" dirty="0">
                <a:effectLst>
                  <a:outerShdw blurRad="38100" dist="38100" dir="2700000" algn="tl">
                    <a:srgbClr val="C0C0C0"/>
                  </a:outerShdw>
                </a:effectLst>
                <a:latin typeface="宋体" pitchFamily="2" charset="-122"/>
              </a:rPr>
              <a:t>与系统危险性有关的三种因素指标值之积来评价系统人员伤亡危险的等级，这三种因素是：</a:t>
            </a:r>
          </a:p>
          <a:p>
            <a:pPr algn="l" eaLnBrk="0" hangingPunct="0">
              <a:lnSpc>
                <a:spcPct val="140000"/>
              </a:lnSpc>
              <a:spcBef>
                <a:spcPct val="0"/>
              </a:spcBef>
              <a:defRPr/>
            </a:pPr>
            <a:r>
              <a:rPr kumimoji="1" lang="zh-CN" altLang="en-US" sz="2800" dirty="0" smtClean="0">
                <a:effectLst>
                  <a:outerShdw blurRad="38100" dist="38100" dir="2700000" algn="tl">
                    <a:srgbClr val="C0C0C0"/>
                  </a:outerShdw>
                </a:effectLst>
                <a:latin typeface="宋体" pitchFamily="2" charset="-122"/>
              </a:rPr>
              <a:t>    </a:t>
            </a:r>
            <a:r>
              <a:rPr kumimoji="1" lang="zh-CN" altLang="en-US" sz="2800" dirty="0" smtClean="0">
                <a:solidFill>
                  <a:srgbClr val="FF0000"/>
                </a:solidFill>
                <a:effectLst>
                  <a:outerShdw blurRad="38100" dist="38100" dir="2700000" algn="tl">
                    <a:srgbClr val="C0C0C0"/>
                  </a:outerShdw>
                </a:effectLst>
                <a:latin typeface="宋体" pitchFamily="2" charset="-122"/>
              </a:rPr>
              <a:t>Ｌ</a:t>
            </a:r>
            <a:r>
              <a:rPr kumimoji="1" lang="zh-CN" altLang="en-US" sz="2800" dirty="0">
                <a:solidFill>
                  <a:srgbClr val="FF0000"/>
                </a:solidFill>
                <a:effectLst>
                  <a:outerShdw blurRad="38100" dist="38100" dir="2700000" algn="tl">
                    <a:srgbClr val="C0C0C0"/>
                  </a:outerShdw>
                </a:effectLst>
                <a:latin typeface="宋体" pitchFamily="2" charset="-122"/>
              </a:rPr>
              <a:t>：作业活动发生事故的可能性大小；</a:t>
            </a:r>
          </a:p>
          <a:p>
            <a:pPr algn="l" eaLnBrk="0" hangingPunct="0">
              <a:lnSpc>
                <a:spcPct val="140000"/>
              </a:lnSpc>
              <a:spcBef>
                <a:spcPct val="0"/>
              </a:spcBef>
              <a:defRPr/>
            </a:pPr>
            <a:r>
              <a:rPr kumimoji="1" lang="zh-CN" altLang="en-US" sz="2800" dirty="0" smtClean="0">
                <a:solidFill>
                  <a:srgbClr val="FF0000"/>
                </a:solidFill>
                <a:effectLst>
                  <a:outerShdw blurRad="38100" dist="38100" dir="2700000" algn="tl">
                    <a:srgbClr val="C0C0C0"/>
                  </a:outerShdw>
                </a:effectLst>
                <a:latin typeface="宋体" pitchFamily="2" charset="-122"/>
              </a:rPr>
              <a:t>    Ｅ</a:t>
            </a:r>
            <a:r>
              <a:rPr kumimoji="1" lang="zh-CN" altLang="en-US" sz="2800" dirty="0">
                <a:solidFill>
                  <a:srgbClr val="FF0000"/>
                </a:solidFill>
                <a:effectLst>
                  <a:outerShdw blurRad="38100" dist="38100" dir="2700000" algn="tl">
                    <a:srgbClr val="C0C0C0"/>
                  </a:outerShdw>
                </a:effectLst>
                <a:latin typeface="宋体" pitchFamily="2" charset="-122"/>
              </a:rPr>
              <a:t>：人暴露在危险环境中的频繁程度；</a:t>
            </a:r>
          </a:p>
          <a:p>
            <a:pPr algn="l" eaLnBrk="0" hangingPunct="0">
              <a:lnSpc>
                <a:spcPct val="140000"/>
              </a:lnSpc>
              <a:spcBef>
                <a:spcPct val="0"/>
              </a:spcBef>
              <a:defRPr/>
            </a:pPr>
            <a:r>
              <a:rPr kumimoji="1" lang="zh-CN" altLang="en-US" sz="2800" dirty="0" smtClean="0">
                <a:solidFill>
                  <a:srgbClr val="FF0000"/>
                </a:solidFill>
                <a:effectLst>
                  <a:outerShdw blurRad="38100" dist="38100" dir="2700000" algn="tl">
                    <a:srgbClr val="C0C0C0"/>
                  </a:outerShdw>
                </a:effectLst>
                <a:latin typeface="宋体" pitchFamily="2" charset="-122"/>
              </a:rPr>
              <a:t>    Ｃ</a:t>
            </a:r>
            <a:r>
              <a:rPr kumimoji="1" lang="zh-CN" altLang="en-US" sz="2800" dirty="0">
                <a:solidFill>
                  <a:srgbClr val="FF0000"/>
                </a:solidFill>
                <a:effectLst>
                  <a:outerShdw blurRad="38100" dist="38100" dir="2700000" algn="tl">
                    <a:srgbClr val="C0C0C0"/>
                  </a:outerShdw>
                </a:effectLst>
                <a:latin typeface="宋体" pitchFamily="2" charset="-122"/>
              </a:rPr>
              <a:t>：事故一旦发生可能产生的</a:t>
            </a:r>
            <a:r>
              <a:rPr kumimoji="1" lang="zh-CN" altLang="en-US" sz="2800" dirty="0" smtClean="0">
                <a:solidFill>
                  <a:srgbClr val="FF0000"/>
                </a:solidFill>
                <a:effectLst>
                  <a:outerShdw blurRad="38100" dist="38100" dir="2700000" algn="tl">
                    <a:srgbClr val="C0C0C0"/>
                  </a:outerShdw>
                </a:effectLst>
                <a:latin typeface="宋体" pitchFamily="2" charset="-122"/>
              </a:rPr>
              <a:t>后果（死亡人数）。</a:t>
            </a:r>
            <a:endParaRPr kumimoji="1" lang="zh-CN" altLang="en-US" sz="2800" dirty="0">
              <a:solidFill>
                <a:srgbClr val="FF0000"/>
              </a:solidFill>
              <a:effectLst>
                <a:outerShdw blurRad="38100" dist="38100" dir="2700000" algn="tl">
                  <a:srgbClr val="C0C0C0"/>
                </a:outerShdw>
              </a:effectLst>
              <a:latin typeface="宋体" pitchFamily="2" charset="-122"/>
            </a:endParaRPr>
          </a:p>
          <a:p>
            <a:pPr algn="l" eaLnBrk="0" hangingPunct="0">
              <a:lnSpc>
                <a:spcPct val="140000"/>
              </a:lnSpc>
              <a:spcBef>
                <a:spcPct val="0"/>
              </a:spcBef>
              <a:defRPr/>
            </a:pPr>
            <a:r>
              <a:rPr kumimoji="1" lang="zh-CN" altLang="en-US" sz="2800" dirty="0" smtClean="0">
                <a:effectLst>
                  <a:outerShdw blurRad="38100" dist="38100" dir="2700000" algn="tl">
                    <a:srgbClr val="C0C0C0"/>
                  </a:outerShdw>
                </a:effectLst>
                <a:latin typeface="宋体" pitchFamily="2" charset="-122"/>
              </a:rPr>
              <a:t>    Ｄ</a:t>
            </a:r>
            <a:r>
              <a:rPr kumimoji="1" lang="zh-CN" altLang="en-US" sz="2800" dirty="0">
                <a:effectLst>
                  <a:outerShdw blurRad="38100" dist="38100" dir="2700000" algn="tl">
                    <a:srgbClr val="C0C0C0"/>
                  </a:outerShdw>
                </a:effectLst>
                <a:latin typeface="宋体" pitchFamily="2" charset="-122"/>
              </a:rPr>
              <a:t>：危险性分值</a:t>
            </a:r>
          </a:p>
          <a:p>
            <a:pPr algn="l" eaLnBrk="0" hangingPunct="0">
              <a:lnSpc>
                <a:spcPct val="140000"/>
              </a:lnSpc>
              <a:spcBef>
                <a:spcPct val="0"/>
              </a:spcBef>
              <a:defRPr/>
            </a:pPr>
            <a:r>
              <a:rPr kumimoji="1" lang="zh-CN" altLang="en-US" sz="2800" dirty="0">
                <a:effectLst>
                  <a:outerShdw blurRad="38100" dist="38100" dir="2700000" algn="tl">
                    <a:srgbClr val="C0C0C0"/>
                  </a:outerShdw>
                </a:effectLst>
                <a:latin typeface="宋体" pitchFamily="2" charset="-122"/>
              </a:rPr>
              <a:t>    计算公式是：Ｄ＝Ｌ</a:t>
            </a:r>
            <a:r>
              <a:rPr kumimoji="1" lang="zh-CN" altLang="en-US" sz="2800" dirty="0">
                <a:effectLst>
                  <a:outerShdw blurRad="38100" dist="38100" dir="2700000" algn="tl">
                    <a:srgbClr val="C0C0C0"/>
                  </a:outerShdw>
                </a:effectLst>
                <a:latin typeface="宋体" pitchFamily="2" charset="-122"/>
                <a:sym typeface="Symbol" pitchFamily="18" charset="2"/>
              </a:rPr>
              <a:t></a:t>
            </a:r>
            <a:r>
              <a:rPr kumimoji="1" lang="zh-CN" altLang="en-US" sz="2800" dirty="0">
                <a:effectLst>
                  <a:outerShdw blurRad="38100" dist="38100" dir="2700000" algn="tl">
                    <a:srgbClr val="C0C0C0"/>
                  </a:outerShdw>
                </a:effectLst>
                <a:latin typeface="宋体" pitchFamily="2" charset="-122"/>
              </a:rPr>
              <a:t>Ｅ</a:t>
            </a:r>
            <a:r>
              <a:rPr kumimoji="1" lang="zh-CN" altLang="en-US" sz="2800" dirty="0">
                <a:effectLst>
                  <a:outerShdw blurRad="38100" dist="38100" dir="2700000" algn="tl">
                    <a:srgbClr val="C0C0C0"/>
                  </a:outerShdw>
                </a:effectLst>
                <a:latin typeface="宋体" pitchFamily="2" charset="-122"/>
                <a:sym typeface="Symbol" pitchFamily="18" charset="2"/>
              </a:rPr>
              <a:t></a:t>
            </a:r>
            <a:r>
              <a:rPr kumimoji="1" lang="zh-CN" altLang="en-US" sz="2800" dirty="0">
                <a:effectLst>
                  <a:outerShdw blurRad="38100" dist="38100" dir="2700000" algn="tl">
                    <a:srgbClr val="C0C0C0"/>
                  </a:outerShdw>
                </a:effectLst>
                <a:latin typeface="宋体" pitchFamily="2" charset="-122"/>
              </a:rPr>
              <a:t>Ｃ</a:t>
            </a:r>
          </a:p>
        </p:txBody>
      </p:sp>
    </p:spTree>
    <p:extLst>
      <p:ext uri="{BB962C8B-B14F-4D97-AF65-F5344CB8AC3E}">
        <p14:creationId xmlns:p14="http://schemas.microsoft.com/office/powerpoint/2010/main" val="240464967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34" y="0"/>
            <a:ext cx="12193434" cy="6858000"/>
          </a:xfrm>
          <a:prstGeom prst="rect">
            <a:avLst/>
          </a:prstGeom>
        </p:spPr>
      </p:pic>
      <p:sp>
        <p:nvSpPr>
          <p:cNvPr id="8" name="标题 1"/>
          <p:cNvSpPr txBox="1">
            <a:spLocks/>
          </p:cNvSpPr>
          <p:nvPr/>
        </p:nvSpPr>
        <p:spPr>
          <a:xfrm>
            <a:off x="459254" y="818803"/>
            <a:ext cx="11452884" cy="5220393"/>
          </a:xfrm>
          <a:prstGeom prst="rect">
            <a:avLst/>
          </a:prstGeom>
        </p:spPr>
        <p:txBody>
          <a:bodyPr vert="horz" lIns="91440" tIns="45720" rIns="91440" bIns="45720" rtlCol="0" anchor="b">
            <a:normAutofit/>
          </a:bodyPr>
          <a:lstStyle/>
          <a:p>
            <a:pPr lvl="0" algn="ctr">
              <a:lnSpc>
                <a:spcPct val="90000"/>
              </a:lnSpc>
              <a:spcBef>
                <a:spcPct val="0"/>
              </a:spcBef>
              <a:defRPr/>
            </a:pPr>
            <a:r>
              <a:rPr kumimoji="0" lang="zh-CN" altLang="en-US" sz="6000" b="0" i="0" u="none" strike="noStrike" kern="1200" cap="none" spc="0" normalizeH="0" baseline="0" noProof="0" dirty="0" smtClean="0">
                <a:ln>
                  <a:noFill/>
                </a:ln>
                <a:solidFill>
                  <a:srgbClr val="FF0000"/>
                </a:solidFill>
                <a:effectLst/>
                <a:uLnTx/>
                <a:uFillTx/>
                <a:latin typeface="华文隶书" panose="02010800040101010101" pitchFamily="2" charset="-122"/>
                <a:ea typeface="华文隶书" panose="02010800040101010101" pitchFamily="2" charset="-122"/>
                <a:cs typeface="Meiryo UI" panose="020B0604030504040204" pitchFamily="34" charset="-128"/>
              </a:rPr>
              <a:t>为什么我要从这个角度来谈？</a:t>
            </a:r>
            <a:r>
              <a:rPr kumimoji="0" lang="en-US" altLang="zh-CN" sz="6000" b="0" i="0" u="none" strike="noStrike" kern="1200" cap="none" spc="0" normalizeH="0" baseline="0" noProof="0" dirty="0" smtClean="0">
                <a:ln>
                  <a:noFill/>
                </a:ln>
                <a:solidFill>
                  <a:srgbClr val="FF0000"/>
                </a:solidFill>
                <a:effectLst/>
                <a:uLnTx/>
                <a:uFillTx/>
                <a:latin typeface="华文隶书" panose="02010800040101010101" pitchFamily="2" charset="-122"/>
                <a:ea typeface="华文隶书" panose="02010800040101010101" pitchFamily="2" charset="-122"/>
                <a:cs typeface="Meiryo UI" panose="020B0604030504040204" pitchFamily="34" charset="-128"/>
              </a:rPr>
              <a:t/>
            </a:r>
            <a:br>
              <a:rPr kumimoji="0" lang="en-US" altLang="zh-CN" sz="6000" b="0" i="0" u="none" strike="noStrike" kern="1200" cap="none" spc="0" normalizeH="0" baseline="0" noProof="0" dirty="0" smtClean="0">
                <a:ln>
                  <a:noFill/>
                </a:ln>
                <a:solidFill>
                  <a:srgbClr val="FF0000"/>
                </a:solidFill>
                <a:effectLst/>
                <a:uLnTx/>
                <a:uFillTx/>
                <a:latin typeface="华文隶书" panose="02010800040101010101" pitchFamily="2" charset="-122"/>
                <a:ea typeface="华文隶书" panose="02010800040101010101" pitchFamily="2" charset="-122"/>
                <a:cs typeface="Meiryo UI" panose="020B0604030504040204" pitchFamily="34" charset="-128"/>
              </a:rPr>
            </a:br>
            <a:r>
              <a:rPr kumimoji="0" lang="en-US" altLang="zh-CN" sz="6000" b="0" i="0" u="none" strike="noStrike" kern="1200" cap="none" spc="0" normalizeH="0" baseline="0" noProof="0" dirty="0" smtClean="0">
                <a:ln>
                  <a:noFill/>
                </a:ln>
                <a:solidFill>
                  <a:srgbClr val="FF0000"/>
                </a:solidFill>
                <a:effectLst/>
                <a:uLnTx/>
                <a:uFillTx/>
                <a:latin typeface="华文隶书" panose="02010800040101010101" pitchFamily="2" charset="-122"/>
                <a:ea typeface="华文隶书" panose="02010800040101010101" pitchFamily="2" charset="-122"/>
                <a:cs typeface="Meiryo UI" panose="020B0604030504040204" pitchFamily="34" charset="-128"/>
              </a:rPr>
              <a:t>        </a:t>
            </a:r>
            <a:br>
              <a:rPr kumimoji="0" lang="en-US" altLang="zh-CN" sz="6000" b="0" i="0" u="none" strike="noStrike" kern="1200" cap="none" spc="0" normalizeH="0" baseline="0" noProof="0" dirty="0" smtClean="0">
                <a:ln>
                  <a:noFill/>
                </a:ln>
                <a:solidFill>
                  <a:srgbClr val="FF0000"/>
                </a:solidFill>
                <a:effectLst/>
                <a:uLnTx/>
                <a:uFillTx/>
                <a:latin typeface="华文隶书" panose="02010800040101010101" pitchFamily="2" charset="-122"/>
                <a:ea typeface="华文隶书" panose="02010800040101010101" pitchFamily="2" charset="-122"/>
                <a:cs typeface="Meiryo UI" panose="020B0604030504040204" pitchFamily="34" charset="-128"/>
              </a:rPr>
            </a:br>
            <a:r>
              <a:rPr kumimoji="0" lang="zh-CN" altLang="en-US" sz="4800" b="0" i="0" u="none" strike="noStrike" kern="1200" cap="none" spc="0" normalizeH="0" baseline="0" noProof="0" dirty="0" smtClean="0">
                <a:ln>
                  <a:noFill/>
                </a:ln>
                <a:solidFill>
                  <a:srgbClr val="FF0000"/>
                </a:solidFill>
                <a:effectLst/>
                <a:uLnTx/>
                <a:uFillTx/>
                <a:latin typeface="华文隶书" panose="02010800040101010101" pitchFamily="2" charset="-122"/>
                <a:ea typeface="华文隶书" panose="02010800040101010101" pitchFamily="2" charset="-122"/>
                <a:cs typeface="Meiryo UI" panose="020B0604030504040204" pitchFamily="34" charset="-128"/>
              </a:rPr>
              <a:t>因为我们在安全这个方面落后了！</a:t>
            </a:r>
            <a:endParaRPr kumimoji="0" lang="en-US" altLang="zh-CN" sz="4800" b="0" i="0" u="none" strike="noStrike" kern="1200" cap="none" spc="0" normalizeH="0" baseline="0" noProof="0" dirty="0" smtClean="0">
              <a:ln>
                <a:noFill/>
              </a:ln>
              <a:solidFill>
                <a:srgbClr val="FF0000"/>
              </a:solidFill>
              <a:effectLst/>
              <a:uLnTx/>
              <a:uFillTx/>
              <a:latin typeface="华文隶书" panose="02010800040101010101" pitchFamily="2" charset="-122"/>
              <a:ea typeface="华文隶书" panose="02010800040101010101" pitchFamily="2" charset="-122"/>
              <a:cs typeface="Meiryo UI" panose="020B0604030504040204" pitchFamily="34" charset="-128"/>
            </a:endParaRPr>
          </a:p>
          <a:p>
            <a:pPr lvl="0" algn="ctr">
              <a:lnSpc>
                <a:spcPct val="90000"/>
              </a:lnSpc>
              <a:spcBef>
                <a:spcPct val="0"/>
              </a:spcBef>
              <a:defRPr/>
            </a:pPr>
            <a:endParaRPr lang="en-US" altLang="zh-CN" sz="4800" dirty="0">
              <a:solidFill>
                <a:srgbClr val="FF0000"/>
              </a:solidFill>
              <a:latin typeface="华文隶书" panose="02010800040101010101" pitchFamily="2" charset="-122"/>
              <a:ea typeface="华文隶书" panose="02010800040101010101" pitchFamily="2" charset="-122"/>
              <a:cs typeface="Meiryo UI" panose="020B0604030504040204" pitchFamily="34" charset="-128"/>
            </a:endParaRPr>
          </a:p>
          <a:p>
            <a:pPr lvl="0" algn="ctr">
              <a:lnSpc>
                <a:spcPct val="90000"/>
              </a:lnSpc>
              <a:spcBef>
                <a:spcPct val="0"/>
              </a:spcBef>
              <a:defRPr/>
            </a:pPr>
            <a:r>
              <a:rPr kumimoji="0" lang="zh-CN" altLang="en-US" sz="4800" b="0" i="0" u="none" strike="noStrike" kern="1200" cap="none" spc="0" normalizeH="0" baseline="0" noProof="0" dirty="0" smtClean="0">
                <a:ln>
                  <a:noFill/>
                </a:ln>
                <a:solidFill>
                  <a:srgbClr val="FF0000"/>
                </a:solidFill>
                <a:effectLst/>
                <a:uLnTx/>
                <a:uFillTx/>
                <a:latin typeface="华文隶书" panose="02010800040101010101" pitchFamily="2" charset="-122"/>
                <a:ea typeface="华文隶书" panose="02010800040101010101" pitchFamily="2" charset="-122"/>
                <a:cs typeface="Meiryo UI" panose="020B0604030504040204" pitchFamily="34" charset="-128"/>
              </a:rPr>
              <a:t>因为工业化这一轮发展中我们就落后了！</a:t>
            </a:r>
            <a:endParaRPr kumimoji="0" lang="en-US" altLang="zh-CN" sz="4800" b="0" i="0" u="none" strike="noStrike" kern="1200" cap="none" spc="0" normalizeH="0" baseline="0" noProof="0" dirty="0" smtClean="0">
              <a:ln>
                <a:noFill/>
              </a:ln>
              <a:solidFill>
                <a:srgbClr val="FF0000"/>
              </a:solidFill>
              <a:effectLst/>
              <a:uLnTx/>
              <a:uFillTx/>
              <a:latin typeface="华文隶书" panose="02010800040101010101" pitchFamily="2" charset="-122"/>
              <a:ea typeface="华文隶书" panose="02010800040101010101" pitchFamily="2" charset="-122"/>
              <a:cs typeface="Meiryo UI" panose="020B0604030504040204" pitchFamily="34" charset="-128"/>
            </a:endParaRPr>
          </a:p>
          <a:p>
            <a:pPr lvl="0" algn="ctr">
              <a:lnSpc>
                <a:spcPct val="90000"/>
              </a:lnSpc>
              <a:spcBef>
                <a:spcPct val="0"/>
              </a:spcBef>
              <a:defRPr/>
            </a:pPr>
            <a:endParaRPr lang="en-US" altLang="zh-CN" sz="4800" dirty="0">
              <a:solidFill>
                <a:srgbClr val="FF0000"/>
              </a:solidFill>
              <a:latin typeface="华文隶书" panose="02010800040101010101" pitchFamily="2" charset="-122"/>
              <a:ea typeface="华文隶书" panose="02010800040101010101" pitchFamily="2" charset="-122"/>
              <a:cs typeface="Meiryo UI" panose="020B0604030504040204" pitchFamily="34" charset="-128"/>
            </a:endParaRPr>
          </a:p>
          <a:p>
            <a:pPr lvl="0" algn="ctr">
              <a:lnSpc>
                <a:spcPct val="90000"/>
              </a:lnSpc>
              <a:spcBef>
                <a:spcPct val="0"/>
              </a:spcBef>
              <a:defRPr/>
            </a:pPr>
            <a:r>
              <a:rPr kumimoji="0" lang="zh-CN" altLang="en-US" sz="4800" b="0" i="0" u="none" strike="noStrike" kern="1200" cap="none" spc="0" normalizeH="0" baseline="0" noProof="0" dirty="0" smtClean="0">
                <a:ln>
                  <a:noFill/>
                </a:ln>
                <a:solidFill>
                  <a:srgbClr val="FF0000"/>
                </a:solidFill>
                <a:effectLst/>
                <a:uLnTx/>
                <a:uFillTx/>
                <a:latin typeface="华文隶书" panose="02010800040101010101" pitchFamily="2" charset="-122"/>
                <a:ea typeface="华文隶书" panose="02010800040101010101" pitchFamily="2" charset="-122"/>
                <a:cs typeface="Meiryo UI" panose="020B0604030504040204" pitchFamily="34" charset="-128"/>
              </a:rPr>
              <a:t>安全生产</a:t>
            </a:r>
            <a:r>
              <a:rPr lang="zh-CN" altLang="en-US" sz="4800" dirty="0" smtClean="0">
                <a:solidFill>
                  <a:srgbClr val="FF0000"/>
                </a:solidFill>
                <a:latin typeface="华文隶书" panose="02010800040101010101" pitchFamily="2" charset="-122"/>
                <a:ea typeface="华文隶书" panose="02010800040101010101" pitchFamily="2" charset="-122"/>
                <a:cs typeface="Meiryo UI" panose="020B0604030504040204" pitchFamily="34" charset="-128"/>
              </a:rPr>
              <a:t>、安全第一对我们来讲是新概念</a:t>
            </a:r>
            <a:endParaRPr kumimoji="0" lang="en-US" altLang="zh-CN" sz="4800" b="0" i="0" u="none" strike="noStrike" kern="1200" cap="none" spc="0" normalizeH="0" baseline="0" noProof="0" dirty="0" smtClean="0">
              <a:ln>
                <a:noFill/>
              </a:ln>
              <a:solidFill>
                <a:srgbClr val="FF0000"/>
              </a:solidFill>
              <a:effectLst/>
              <a:uLnTx/>
              <a:uFillTx/>
              <a:latin typeface="华文隶书" panose="02010800040101010101" pitchFamily="2" charset="-122"/>
              <a:ea typeface="华文隶书" panose="02010800040101010101" pitchFamily="2" charset="-122"/>
              <a:cs typeface="Meiryo UI" panose="020B0604030504040204" pitchFamily="34" charset="-128"/>
            </a:endParaRPr>
          </a:p>
        </p:txBody>
      </p:sp>
    </p:spTree>
    <p:extLst>
      <p:ext uri="{BB962C8B-B14F-4D97-AF65-F5344CB8AC3E}">
        <p14:creationId xmlns:p14="http://schemas.microsoft.com/office/powerpoint/2010/main" val="242375801"/>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3434" cy="6858000"/>
          </a:xfrm>
          <a:prstGeom prst="rect">
            <a:avLst/>
          </a:prstGeom>
        </p:spPr>
      </p:pic>
      <p:graphicFrame>
        <p:nvGraphicFramePr>
          <p:cNvPr id="3" name="Object 1027"/>
          <p:cNvGraphicFramePr>
            <a:graphicFrameLocks noChangeAspect="1"/>
          </p:cNvGraphicFramePr>
          <p:nvPr>
            <p:extLst>
              <p:ext uri="{D42A27DB-BD31-4B8C-83A1-F6EECF244321}">
                <p14:modId xmlns:p14="http://schemas.microsoft.com/office/powerpoint/2010/main" val="3530159555"/>
              </p:ext>
            </p:extLst>
          </p:nvPr>
        </p:nvGraphicFramePr>
        <p:xfrm>
          <a:off x="1738648" y="546023"/>
          <a:ext cx="8989454" cy="6788496"/>
        </p:xfrm>
        <a:graphic>
          <a:graphicData uri="http://schemas.openxmlformats.org/presentationml/2006/ole">
            <mc:AlternateContent xmlns:mc="http://schemas.openxmlformats.org/markup-compatibility/2006">
              <mc:Choice xmlns:v="urn:schemas-microsoft-com:vml" Requires="v">
                <p:oleObj spid="_x0000_s29730" name="Document" r:id="rId4" imgW="3403600" imgH="2778760" progId="Word.Document.8">
                  <p:embed/>
                </p:oleObj>
              </mc:Choice>
              <mc:Fallback>
                <p:oleObj name="Document" r:id="rId4" imgW="3403600" imgH="2778760" progId="Word.Document.8">
                  <p:embed/>
                  <p:pic>
                    <p:nvPicPr>
                      <p:cNvPr id="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38648" y="546023"/>
                        <a:ext cx="8989454" cy="678849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535246763"/>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3434" cy="6858000"/>
          </a:xfrm>
          <a:prstGeom prst="rect">
            <a:avLst/>
          </a:prstGeom>
        </p:spPr>
      </p:pic>
      <p:graphicFrame>
        <p:nvGraphicFramePr>
          <p:cNvPr id="3" name="Object 1027"/>
          <p:cNvGraphicFramePr>
            <a:graphicFrameLocks noChangeAspect="1"/>
          </p:cNvGraphicFramePr>
          <p:nvPr>
            <p:extLst>
              <p:ext uri="{D42A27DB-BD31-4B8C-83A1-F6EECF244321}">
                <p14:modId xmlns:p14="http://schemas.microsoft.com/office/powerpoint/2010/main" val="1232707721"/>
              </p:ext>
            </p:extLst>
          </p:nvPr>
        </p:nvGraphicFramePr>
        <p:xfrm>
          <a:off x="1493949" y="608485"/>
          <a:ext cx="9568435" cy="6249515"/>
        </p:xfrm>
        <a:graphic>
          <a:graphicData uri="http://schemas.openxmlformats.org/presentationml/2006/ole">
            <mc:AlternateContent xmlns:mc="http://schemas.openxmlformats.org/markup-compatibility/2006">
              <mc:Choice xmlns:v="urn:schemas-microsoft-com:vml" Requires="v">
                <p:oleObj spid="_x0000_s30754" name="Document" r:id="rId4" imgW="4058920" imgH="2479040" progId="Word.Document.8">
                  <p:embed/>
                </p:oleObj>
              </mc:Choice>
              <mc:Fallback>
                <p:oleObj name="Document" r:id="rId4" imgW="4058920" imgH="2479040" progId="Word.Document.8">
                  <p:embed/>
                  <p:pic>
                    <p:nvPicPr>
                      <p:cNvPr id="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93949" y="608485"/>
                        <a:ext cx="9568435" cy="624951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822835534"/>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3434" cy="6858000"/>
          </a:xfrm>
          <a:prstGeom prst="rect">
            <a:avLst/>
          </a:prstGeom>
        </p:spPr>
      </p:pic>
      <p:graphicFrame>
        <p:nvGraphicFramePr>
          <p:cNvPr id="3" name="Object 3"/>
          <p:cNvGraphicFramePr>
            <a:graphicFrameLocks noChangeAspect="1"/>
          </p:cNvGraphicFramePr>
          <p:nvPr>
            <p:extLst>
              <p:ext uri="{D42A27DB-BD31-4B8C-83A1-F6EECF244321}">
                <p14:modId xmlns:p14="http://schemas.microsoft.com/office/powerpoint/2010/main" val="3138222603"/>
              </p:ext>
            </p:extLst>
          </p:nvPr>
        </p:nvGraphicFramePr>
        <p:xfrm>
          <a:off x="1828112" y="551216"/>
          <a:ext cx="8688175" cy="5987696"/>
        </p:xfrm>
        <a:graphic>
          <a:graphicData uri="http://schemas.openxmlformats.org/presentationml/2006/ole">
            <mc:AlternateContent xmlns:mc="http://schemas.openxmlformats.org/markup-compatibility/2006">
              <mc:Choice xmlns:v="urn:schemas-microsoft-com:vml" Requires="v">
                <p:oleObj spid="_x0000_s31778" name="Document" r:id="rId4" imgW="7462520" imgH="5135880" progId="Word.Document.8">
                  <p:embed/>
                </p:oleObj>
              </mc:Choice>
              <mc:Fallback>
                <p:oleObj name="Document" r:id="rId4" imgW="7462520" imgH="5135880" progId="Word.Document.8">
                  <p:embed/>
                  <p:pic>
                    <p:nvPicPr>
                      <p:cNvPr id="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8112" y="551216"/>
                        <a:ext cx="8688175" cy="598769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4293410868"/>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3434" cy="6858000"/>
          </a:xfrm>
          <a:prstGeom prst="rect">
            <a:avLst/>
          </a:prstGeom>
        </p:spPr>
      </p:pic>
      <p:sp>
        <p:nvSpPr>
          <p:cNvPr id="3" name="Rectangle 4"/>
          <p:cNvSpPr>
            <a:spLocks noChangeArrowheads="1"/>
          </p:cNvSpPr>
          <p:nvPr/>
        </p:nvSpPr>
        <p:spPr bwMode="auto">
          <a:xfrm>
            <a:off x="4415565" y="257422"/>
            <a:ext cx="3853315"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9pPr>
          </a:lstStyle>
          <a:p>
            <a:pPr algn="l" eaLnBrk="1" hangingPunct="1">
              <a:lnSpc>
                <a:spcPct val="150000"/>
              </a:lnSpc>
              <a:spcBef>
                <a:spcPct val="20000"/>
              </a:spcBef>
            </a:pPr>
            <a:r>
              <a:rPr kumimoji="1" lang="en-US" altLang="zh-CN" sz="3200" dirty="0">
                <a:solidFill>
                  <a:schemeClr val="hlink"/>
                </a:solidFill>
                <a:latin typeface="幼圆" panose="02010509060101010101" pitchFamily="49" charset="-122"/>
                <a:ea typeface="幼圆" panose="02010509060101010101" pitchFamily="49" charset="-122"/>
              </a:rPr>
              <a:t> D</a:t>
            </a:r>
            <a:r>
              <a:rPr kumimoji="1" lang="en-US" altLang="zh-CN" sz="3200" dirty="0">
                <a:solidFill>
                  <a:schemeClr val="hlink"/>
                </a:solidFill>
                <a:latin typeface="Times New Roman" panose="02020603050405020304" pitchFamily="18" charset="0"/>
                <a:ea typeface="幼圆" panose="02010509060101010101" pitchFamily="49" charset="-122"/>
              </a:rPr>
              <a:t>—</a:t>
            </a:r>
            <a:r>
              <a:rPr kumimoji="1" lang="zh-CN" altLang="en-US" sz="3200" dirty="0">
                <a:solidFill>
                  <a:schemeClr val="hlink"/>
                </a:solidFill>
                <a:latin typeface="幼圆" panose="02010509060101010101" pitchFamily="49" charset="-122"/>
                <a:ea typeface="幼圆" panose="02010509060101010101" pitchFamily="49" charset="-122"/>
              </a:rPr>
              <a:t>危险性分值</a:t>
            </a:r>
          </a:p>
        </p:txBody>
      </p:sp>
      <p:grpSp>
        <p:nvGrpSpPr>
          <p:cNvPr id="4" name="Group 5"/>
          <p:cNvGrpSpPr>
            <a:grpSpLocks/>
          </p:cNvGrpSpPr>
          <p:nvPr/>
        </p:nvGrpSpPr>
        <p:grpSpPr bwMode="auto">
          <a:xfrm>
            <a:off x="1339403" y="1609859"/>
            <a:ext cx="9556124" cy="4482968"/>
            <a:chOff x="-3" y="-3"/>
            <a:chExt cx="3675" cy="2310"/>
          </a:xfrm>
        </p:grpSpPr>
        <p:grpSp>
          <p:nvGrpSpPr>
            <p:cNvPr id="5" name="Group 6"/>
            <p:cNvGrpSpPr>
              <a:grpSpLocks/>
            </p:cNvGrpSpPr>
            <p:nvPr/>
          </p:nvGrpSpPr>
          <p:grpSpPr bwMode="auto">
            <a:xfrm>
              <a:off x="0" y="0"/>
              <a:ext cx="3669" cy="2304"/>
              <a:chOff x="0" y="0"/>
              <a:chExt cx="3669" cy="2304"/>
            </a:xfrm>
          </p:grpSpPr>
          <p:grpSp>
            <p:nvGrpSpPr>
              <p:cNvPr id="7" name="Group 7"/>
              <p:cNvGrpSpPr>
                <a:grpSpLocks/>
              </p:cNvGrpSpPr>
              <p:nvPr/>
            </p:nvGrpSpPr>
            <p:grpSpPr bwMode="auto">
              <a:xfrm>
                <a:off x="0" y="0"/>
                <a:ext cx="1223" cy="384"/>
                <a:chOff x="0" y="0"/>
                <a:chExt cx="1223" cy="384"/>
              </a:xfrm>
            </p:grpSpPr>
            <p:sp>
              <p:nvSpPr>
                <p:cNvPr id="59" name="Rectangle 8"/>
                <p:cNvSpPr>
                  <a:spLocks noChangeArrowheads="1"/>
                </p:cNvSpPr>
                <p:nvPr/>
              </p:nvSpPr>
              <p:spPr bwMode="auto">
                <a:xfrm>
                  <a:off x="43" y="0"/>
                  <a:ext cx="1137" cy="384"/>
                </a:xfrm>
                <a:prstGeom prst="rect">
                  <a:avLst/>
                </a:prstGeom>
                <a:noFill/>
                <a:ln w="9525">
                  <a:solidFill>
                    <a:srgbClr val="0099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eaLnBrk="0" hangingPunct="0">
                    <a:spcBef>
                      <a:spcPct val="20000"/>
                    </a:spcBef>
                    <a:buClr>
                      <a:schemeClr val="hlink"/>
                    </a:buClr>
                    <a:buSzPct val="70000"/>
                    <a:buFont typeface="Wingdings" panose="05000000000000000000" pitchFamily="2" charset="2"/>
                    <a:buChar char="v"/>
                    <a:tabLst>
                      <a:tab pos="1066800" algn="l"/>
                    </a:tabLst>
                    <a:defRPr sz="32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buClr>
                      <a:schemeClr val="accent2"/>
                    </a:buClr>
                    <a:buSzPct val="85000"/>
                    <a:buFont typeface="Wingdings" panose="05000000000000000000" pitchFamily="2" charset="2"/>
                    <a:buChar char=""/>
                    <a:tabLst>
                      <a:tab pos="1066800" algn="l"/>
                    </a:tabLst>
                    <a:defRPr sz="28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buClr>
                      <a:schemeClr val="hlink"/>
                    </a:buClr>
                    <a:buSzPct val="80000"/>
                    <a:buFont typeface="Wingdings" panose="05000000000000000000" pitchFamily="2" charset="2"/>
                    <a:buChar char="v"/>
                    <a:tabLst>
                      <a:tab pos="1066800" algn="l"/>
                    </a:tabLst>
                    <a:defRPr sz="24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buClr>
                      <a:schemeClr val="accent2"/>
                    </a:buClr>
                    <a:buSzPct val="90000"/>
                    <a:buFont typeface="Wingdings" panose="05000000000000000000" pitchFamily="2" charset="2"/>
                    <a:buChar char=""/>
                    <a:tabLst>
                      <a:tab pos="1066800" algn="l"/>
                    </a:tabLst>
                    <a:defRPr sz="2000">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buClr>
                      <a:schemeClr val="hlink"/>
                    </a:buClr>
                    <a:buSzPct val="85000"/>
                    <a:buFont typeface="Wingdings" panose="05000000000000000000" pitchFamily="2" charset="2"/>
                    <a:buChar char="v"/>
                    <a:tabLst>
                      <a:tab pos="1066800" algn="l"/>
                    </a:tabLst>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hlink"/>
                    </a:buClr>
                    <a:buSzPct val="85000"/>
                    <a:buFont typeface="Wingdings" panose="05000000000000000000" pitchFamily="2" charset="2"/>
                    <a:buChar char="v"/>
                    <a:tabLst>
                      <a:tab pos="1066800" algn="l"/>
                    </a:tabLst>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hlink"/>
                    </a:buClr>
                    <a:buSzPct val="85000"/>
                    <a:buFont typeface="Wingdings" panose="05000000000000000000" pitchFamily="2" charset="2"/>
                    <a:buChar char="v"/>
                    <a:tabLst>
                      <a:tab pos="1066800" algn="l"/>
                    </a:tabLst>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hlink"/>
                    </a:buClr>
                    <a:buSzPct val="85000"/>
                    <a:buFont typeface="Wingdings" panose="05000000000000000000" pitchFamily="2" charset="2"/>
                    <a:buChar char="v"/>
                    <a:tabLst>
                      <a:tab pos="1066800" algn="l"/>
                    </a:tabLst>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hlink"/>
                    </a:buClr>
                    <a:buSzPct val="85000"/>
                    <a:buFont typeface="Wingdings" panose="05000000000000000000" pitchFamily="2" charset="2"/>
                    <a:buChar char="v"/>
                    <a:tabLst>
                      <a:tab pos="1066800" algn="l"/>
                    </a:tabLst>
                    <a:defRPr sz="2000">
                      <a:solidFill>
                        <a:schemeClr val="tx1"/>
                      </a:solidFill>
                      <a:latin typeface="Arial" panose="020B0604020202020204" pitchFamily="34" charset="0"/>
                      <a:ea typeface="宋体" panose="02010600030101010101" pitchFamily="2" charset="-122"/>
                    </a:defRPr>
                  </a:lvl9pPr>
                </a:lstStyle>
                <a:p>
                  <a:pPr algn="just" eaLnBrk="1" hangingPunct="1">
                    <a:spcBef>
                      <a:spcPct val="0"/>
                    </a:spcBef>
                    <a:buClrTx/>
                    <a:buSzTx/>
                    <a:buFontTx/>
                    <a:buNone/>
                  </a:pPr>
                  <a:r>
                    <a:rPr kumimoji="1" lang="en-US" altLang="zh-CN" sz="2000">
                      <a:solidFill>
                        <a:schemeClr val="tx2"/>
                      </a:solidFill>
                      <a:latin typeface="Times New Roman" panose="02020603050405020304" pitchFamily="18" charset="0"/>
                      <a:cs typeface="Times New Roman" panose="02020603050405020304" pitchFamily="18" charset="0"/>
                    </a:rPr>
                    <a:t>D</a:t>
                  </a:r>
                  <a:r>
                    <a:rPr kumimoji="1" lang="zh-CN" altLang="en-US" sz="2000">
                      <a:solidFill>
                        <a:schemeClr val="tx2"/>
                      </a:solidFill>
                      <a:latin typeface="Times New Roman" panose="02020603050405020304" pitchFamily="18" charset="0"/>
                      <a:cs typeface="Times New Roman" panose="02020603050405020304" pitchFamily="18" charset="0"/>
                    </a:rPr>
                    <a:t>值</a:t>
                  </a:r>
                </a:p>
                <a:p>
                  <a:pPr algn="just">
                    <a:spcBef>
                      <a:spcPct val="0"/>
                    </a:spcBef>
                    <a:buClrTx/>
                    <a:buSzTx/>
                    <a:buFontTx/>
                    <a:buNone/>
                  </a:pPr>
                  <a:endParaRPr kumimoji="1" lang="en-US" altLang="zh-CN" sz="2000">
                    <a:solidFill>
                      <a:schemeClr val="tx2"/>
                    </a:solidFill>
                    <a:cs typeface="Times New Roman" panose="02020603050405020304" pitchFamily="18" charset="0"/>
                  </a:endParaRPr>
                </a:p>
              </p:txBody>
            </p:sp>
            <p:sp>
              <p:nvSpPr>
                <p:cNvPr id="60" name="Rectangle 9"/>
                <p:cNvSpPr>
                  <a:spLocks noChangeArrowheads="1"/>
                </p:cNvSpPr>
                <p:nvPr/>
              </p:nvSpPr>
              <p:spPr bwMode="auto">
                <a:xfrm>
                  <a:off x="0" y="0"/>
                  <a:ext cx="1223" cy="384"/>
                </a:xfrm>
                <a:prstGeom prst="rect">
                  <a:avLst/>
                </a:prstGeom>
                <a:noFill/>
                <a:ln w="7">
                  <a:solidFill>
                    <a:srgbClr val="0099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grpSp>
          <p:grpSp>
            <p:nvGrpSpPr>
              <p:cNvPr id="8" name="Group 10"/>
              <p:cNvGrpSpPr>
                <a:grpSpLocks/>
              </p:cNvGrpSpPr>
              <p:nvPr/>
            </p:nvGrpSpPr>
            <p:grpSpPr bwMode="auto">
              <a:xfrm>
                <a:off x="1223" y="0"/>
                <a:ext cx="1223" cy="384"/>
                <a:chOff x="1223" y="0"/>
                <a:chExt cx="1223" cy="384"/>
              </a:xfrm>
            </p:grpSpPr>
            <p:sp>
              <p:nvSpPr>
                <p:cNvPr id="57" name="Rectangle 11"/>
                <p:cNvSpPr>
                  <a:spLocks noChangeArrowheads="1"/>
                </p:cNvSpPr>
                <p:nvPr/>
              </p:nvSpPr>
              <p:spPr bwMode="auto">
                <a:xfrm>
                  <a:off x="1266" y="0"/>
                  <a:ext cx="1137" cy="384"/>
                </a:xfrm>
                <a:prstGeom prst="rect">
                  <a:avLst/>
                </a:prstGeom>
                <a:noFill/>
                <a:ln w="9525">
                  <a:solidFill>
                    <a:srgbClr val="0099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eaLnBrk="0" hangingPunct="0">
                    <a:spcBef>
                      <a:spcPct val="20000"/>
                    </a:spcBef>
                    <a:buClr>
                      <a:schemeClr val="hlink"/>
                    </a:buClr>
                    <a:buSzPct val="70000"/>
                    <a:buFont typeface="Wingdings" panose="05000000000000000000" pitchFamily="2" charset="2"/>
                    <a:buChar char="v"/>
                    <a:tabLst>
                      <a:tab pos="1066800" algn="l"/>
                    </a:tabLst>
                    <a:defRPr sz="32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buClr>
                      <a:schemeClr val="accent2"/>
                    </a:buClr>
                    <a:buSzPct val="85000"/>
                    <a:buFont typeface="Wingdings" panose="05000000000000000000" pitchFamily="2" charset="2"/>
                    <a:buChar char=""/>
                    <a:tabLst>
                      <a:tab pos="1066800" algn="l"/>
                    </a:tabLst>
                    <a:defRPr sz="28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buClr>
                      <a:schemeClr val="hlink"/>
                    </a:buClr>
                    <a:buSzPct val="80000"/>
                    <a:buFont typeface="Wingdings" panose="05000000000000000000" pitchFamily="2" charset="2"/>
                    <a:buChar char="v"/>
                    <a:tabLst>
                      <a:tab pos="1066800" algn="l"/>
                    </a:tabLst>
                    <a:defRPr sz="24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buClr>
                      <a:schemeClr val="accent2"/>
                    </a:buClr>
                    <a:buSzPct val="90000"/>
                    <a:buFont typeface="Wingdings" panose="05000000000000000000" pitchFamily="2" charset="2"/>
                    <a:buChar char=""/>
                    <a:tabLst>
                      <a:tab pos="1066800" algn="l"/>
                    </a:tabLst>
                    <a:defRPr sz="2000">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buClr>
                      <a:schemeClr val="hlink"/>
                    </a:buClr>
                    <a:buSzPct val="85000"/>
                    <a:buFont typeface="Wingdings" panose="05000000000000000000" pitchFamily="2" charset="2"/>
                    <a:buChar char="v"/>
                    <a:tabLst>
                      <a:tab pos="1066800" algn="l"/>
                    </a:tabLst>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hlink"/>
                    </a:buClr>
                    <a:buSzPct val="85000"/>
                    <a:buFont typeface="Wingdings" panose="05000000000000000000" pitchFamily="2" charset="2"/>
                    <a:buChar char="v"/>
                    <a:tabLst>
                      <a:tab pos="1066800" algn="l"/>
                    </a:tabLst>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hlink"/>
                    </a:buClr>
                    <a:buSzPct val="85000"/>
                    <a:buFont typeface="Wingdings" panose="05000000000000000000" pitchFamily="2" charset="2"/>
                    <a:buChar char="v"/>
                    <a:tabLst>
                      <a:tab pos="1066800" algn="l"/>
                    </a:tabLst>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hlink"/>
                    </a:buClr>
                    <a:buSzPct val="85000"/>
                    <a:buFont typeface="Wingdings" panose="05000000000000000000" pitchFamily="2" charset="2"/>
                    <a:buChar char="v"/>
                    <a:tabLst>
                      <a:tab pos="1066800" algn="l"/>
                    </a:tabLst>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hlink"/>
                    </a:buClr>
                    <a:buSzPct val="85000"/>
                    <a:buFont typeface="Wingdings" panose="05000000000000000000" pitchFamily="2" charset="2"/>
                    <a:buChar char="v"/>
                    <a:tabLst>
                      <a:tab pos="1066800" algn="l"/>
                    </a:tabLst>
                    <a:defRPr sz="2000">
                      <a:solidFill>
                        <a:schemeClr val="tx1"/>
                      </a:solidFill>
                      <a:latin typeface="Arial" panose="020B0604020202020204" pitchFamily="34" charset="0"/>
                      <a:ea typeface="宋体" panose="02010600030101010101" pitchFamily="2" charset="-122"/>
                    </a:defRPr>
                  </a:lvl9pPr>
                </a:lstStyle>
                <a:p>
                  <a:pPr algn="just" eaLnBrk="1" hangingPunct="1">
                    <a:spcBef>
                      <a:spcPct val="0"/>
                    </a:spcBef>
                    <a:buClrTx/>
                    <a:buSzTx/>
                    <a:buFontTx/>
                    <a:buNone/>
                  </a:pPr>
                  <a:r>
                    <a:rPr kumimoji="1" lang="zh-CN" altLang="en-US" sz="2000">
                      <a:solidFill>
                        <a:schemeClr val="tx2"/>
                      </a:solidFill>
                      <a:latin typeface="Times New Roman" panose="02020603050405020304" pitchFamily="18" charset="0"/>
                    </a:rPr>
                    <a:t>危险程度</a:t>
                  </a:r>
                  <a:endParaRPr kumimoji="1" lang="zh-CN" altLang="en-US" sz="2000">
                    <a:solidFill>
                      <a:schemeClr val="tx2"/>
                    </a:solidFill>
                    <a:latin typeface="Times New Roman" panose="02020603050405020304" pitchFamily="18" charset="0"/>
                    <a:cs typeface="Times New Roman" panose="02020603050405020304" pitchFamily="18" charset="0"/>
                  </a:endParaRPr>
                </a:p>
                <a:p>
                  <a:pPr algn="just">
                    <a:spcBef>
                      <a:spcPct val="0"/>
                    </a:spcBef>
                    <a:buClrTx/>
                    <a:buSzTx/>
                    <a:buFontTx/>
                    <a:buNone/>
                  </a:pPr>
                  <a:endParaRPr kumimoji="1" lang="en-US" altLang="zh-CN" sz="2000">
                    <a:solidFill>
                      <a:schemeClr val="tx2"/>
                    </a:solidFill>
                  </a:endParaRPr>
                </a:p>
              </p:txBody>
            </p:sp>
            <p:sp>
              <p:nvSpPr>
                <p:cNvPr id="58" name="Rectangle 12"/>
                <p:cNvSpPr>
                  <a:spLocks noChangeArrowheads="1"/>
                </p:cNvSpPr>
                <p:nvPr/>
              </p:nvSpPr>
              <p:spPr bwMode="auto">
                <a:xfrm>
                  <a:off x="1223" y="0"/>
                  <a:ext cx="1223" cy="384"/>
                </a:xfrm>
                <a:prstGeom prst="rect">
                  <a:avLst/>
                </a:prstGeom>
                <a:noFill/>
                <a:ln w="7">
                  <a:solidFill>
                    <a:srgbClr val="0099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grpSp>
          <p:grpSp>
            <p:nvGrpSpPr>
              <p:cNvPr id="9" name="Group 13"/>
              <p:cNvGrpSpPr>
                <a:grpSpLocks/>
              </p:cNvGrpSpPr>
              <p:nvPr/>
            </p:nvGrpSpPr>
            <p:grpSpPr bwMode="auto">
              <a:xfrm>
                <a:off x="2446" y="0"/>
                <a:ext cx="1223" cy="384"/>
                <a:chOff x="2446" y="0"/>
                <a:chExt cx="1223" cy="384"/>
              </a:xfrm>
            </p:grpSpPr>
            <p:sp>
              <p:nvSpPr>
                <p:cNvPr id="55" name="Rectangle 14"/>
                <p:cNvSpPr>
                  <a:spLocks noChangeArrowheads="1"/>
                </p:cNvSpPr>
                <p:nvPr/>
              </p:nvSpPr>
              <p:spPr bwMode="auto">
                <a:xfrm>
                  <a:off x="2489" y="0"/>
                  <a:ext cx="1137" cy="384"/>
                </a:xfrm>
                <a:prstGeom prst="rect">
                  <a:avLst/>
                </a:prstGeom>
                <a:noFill/>
                <a:ln w="9525">
                  <a:solidFill>
                    <a:srgbClr val="0099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eaLnBrk="0" hangingPunct="0">
                    <a:spcBef>
                      <a:spcPct val="20000"/>
                    </a:spcBef>
                    <a:buClr>
                      <a:schemeClr val="hlink"/>
                    </a:buClr>
                    <a:buSzPct val="70000"/>
                    <a:buFont typeface="Wingdings" panose="05000000000000000000" pitchFamily="2" charset="2"/>
                    <a:buChar char="v"/>
                    <a:tabLst>
                      <a:tab pos="1066800" algn="l"/>
                    </a:tabLst>
                    <a:defRPr sz="32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buClr>
                      <a:schemeClr val="accent2"/>
                    </a:buClr>
                    <a:buSzPct val="85000"/>
                    <a:buFont typeface="Wingdings" panose="05000000000000000000" pitchFamily="2" charset="2"/>
                    <a:buChar char=""/>
                    <a:tabLst>
                      <a:tab pos="1066800" algn="l"/>
                    </a:tabLst>
                    <a:defRPr sz="28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buClr>
                      <a:schemeClr val="hlink"/>
                    </a:buClr>
                    <a:buSzPct val="80000"/>
                    <a:buFont typeface="Wingdings" panose="05000000000000000000" pitchFamily="2" charset="2"/>
                    <a:buChar char="v"/>
                    <a:tabLst>
                      <a:tab pos="1066800" algn="l"/>
                    </a:tabLst>
                    <a:defRPr sz="24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buClr>
                      <a:schemeClr val="accent2"/>
                    </a:buClr>
                    <a:buSzPct val="90000"/>
                    <a:buFont typeface="Wingdings" panose="05000000000000000000" pitchFamily="2" charset="2"/>
                    <a:buChar char=""/>
                    <a:tabLst>
                      <a:tab pos="1066800" algn="l"/>
                    </a:tabLst>
                    <a:defRPr sz="2000">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buClr>
                      <a:schemeClr val="hlink"/>
                    </a:buClr>
                    <a:buSzPct val="85000"/>
                    <a:buFont typeface="Wingdings" panose="05000000000000000000" pitchFamily="2" charset="2"/>
                    <a:buChar char="v"/>
                    <a:tabLst>
                      <a:tab pos="1066800" algn="l"/>
                    </a:tabLst>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hlink"/>
                    </a:buClr>
                    <a:buSzPct val="85000"/>
                    <a:buFont typeface="Wingdings" panose="05000000000000000000" pitchFamily="2" charset="2"/>
                    <a:buChar char="v"/>
                    <a:tabLst>
                      <a:tab pos="1066800" algn="l"/>
                    </a:tabLst>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hlink"/>
                    </a:buClr>
                    <a:buSzPct val="85000"/>
                    <a:buFont typeface="Wingdings" panose="05000000000000000000" pitchFamily="2" charset="2"/>
                    <a:buChar char="v"/>
                    <a:tabLst>
                      <a:tab pos="1066800" algn="l"/>
                    </a:tabLst>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hlink"/>
                    </a:buClr>
                    <a:buSzPct val="85000"/>
                    <a:buFont typeface="Wingdings" panose="05000000000000000000" pitchFamily="2" charset="2"/>
                    <a:buChar char="v"/>
                    <a:tabLst>
                      <a:tab pos="1066800" algn="l"/>
                    </a:tabLst>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hlink"/>
                    </a:buClr>
                    <a:buSzPct val="85000"/>
                    <a:buFont typeface="Wingdings" panose="05000000000000000000" pitchFamily="2" charset="2"/>
                    <a:buChar char="v"/>
                    <a:tabLst>
                      <a:tab pos="1066800" algn="l"/>
                    </a:tabLst>
                    <a:defRPr sz="2000">
                      <a:solidFill>
                        <a:schemeClr val="tx1"/>
                      </a:solidFill>
                      <a:latin typeface="Arial" panose="020B0604020202020204" pitchFamily="34" charset="0"/>
                      <a:ea typeface="宋体" panose="02010600030101010101" pitchFamily="2" charset="-122"/>
                    </a:defRPr>
                  </a:lvl9pPr>
                </a:lstStyle>
                <a:p>
                  <a:pPr algn="just" eaLnBrk="1" hangingPunct="1">
                    <a:spcBef>
                      <a:spcPct val="0"/>
                    </a:spcBef>
                    <a:buClrTx/>
                    <a:buSzTx/>
                    <a:buFontTx/>
                    <a:buNone/>
                  </a:pPr>
                  <a:r>
                    <a:rPr kumimoji="1" lang="zh-CN" altLang="en-US" sz="2000">
                      <a:solidFill>
                        <a:schemeClr val="tx2"/>
                      </a:solidFill>
                      <a:latin typeface="Times New Roman" panose="02020603050405020304" pitchFamily="18" charset="0"/>
                    </a:rPr>
                    <a:t>风险等级</a:t>
                  </a:r>
                  <a:endParaRPr kumimoji="1" lang="zh-CN" altLang="en-US" sz="2000">
                    <a:solidFill>
                      <a:schemeClr val="tx2"/>
                    </a:solidFill>
                    <a:latin typeface="Times New Roman" panose="02020603050405020304" pitchFamily="18" charset="0"/>
                    <a:cs typeface="Times New Roman" panose="02020603050405020304" pitchFamily="18" charset="0"/>
                  </a:endParaRPr>
                </a:p>
                <a:p>
                  <a:pPr algn="just">
                    <a:spcBef>
                      <a:spcPct val="0"/>
                    </a:spcBef>
                    <a:buClrTx/>
                    <a:buSzTx/>
                    <a:buFontTx/>
                    <a:buNone/>
                  </a:pPr>
                  <a:endParaRPr kumimoji="1" lang="en-US" altLang="zh-CN" sz="2000">
                    <a:solidFill>
                      <a:schemeClr val="tx2"/>
                    </a:solidFill>
                  </a:endParaRPr>
                </a:p>
              </p:txBody>
            </p:sp>
            <p:sp>
              <p:nvSpPr>
                <p:cNvPr id="56" name="Rectangle 15"/>
                <p:cNvSpPr>
                  <a:spLocks noChangeArrowheads="1"/>
                </p:cNvSpPr>
                <p:nvPr/>
              </p:nvSpPr>
              <p:spPr bwMode="auto">
                <a:xfrm>
                  <a:off x="2446" y="0"/>
                  <a:ext cx="1223" cy="384"/>
                </a:xfrm>
                <a:prstGeom prst="rect">
                  <a:avLst/>
                </a:prstGeom>
                <a:noFill/>
                <a:ln w="7">
                  <a:solidFill>
                    <a:srgbClr val="0099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grpSp>
          <p:grpSp>
            <p:nvGrpSpPr>
              <p:cNvPr id="10" name="Group 16"/>
              <p:cNvGrpSpPr>
                <a:grpSpLocks/>
              </p:cNvGrpSpPr>
              <p:nvPr/>
            </p:nvGrpSpPr>
            <p:grpSpPr bwMode="auto">
              <a:xfrm>
                <a:off x="0" y="384"/>
                <a:ext cx="1223" cy="384"/>
                <a:chOff x="0" y="384"/>
                <a:chExt cx="1223" cy="384"/>
              </a:xfrm>
            </p:grpSpPr>
            <p:sp>
              <p:nvSpPr>
                <p:cNvPr id="53" name="Rectangle 17"/>
                <p:cNvSpPr>
                  <a:spLocks noChangeArrowheads="1"/>
                </p:cNvSpPr>
                <p:nvPr/>
              </p:nvSpPr>
              <p:spPr bwMode="auto">
                <a:xfrm>
                  <a:off x="43" y="384"/>
                  <a:ext cx="1137" cy="384"/>
                </a:xfrm>
                <a:prstGeom prst="rect">
                  <a:avLst/>
                </a:prstGeom>
                <a:noFill/>
                <a:ln w="9525">
                  <a:solidFill>
                    <a:srgbClr val="0099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eaLnBrk="0" hangingPunct="0">
                    <a:spcBef>
                      <a:spcPct val="20000"/>
                    </a:spcBef>
                    <a:buClr>
                      <a:schemeClr val="hlink"/>
                    </a:buClr>
                    <a:buSzPct val="70000"/>
                    <a:buFont typeface="Wingdings" panose="05000000000000000000" pitchFamily="2" charset="2"/>
                    <a:buChar char="v"/>
                    <a:tabLst>
                      <a:tab pos="1066800" algn="l"/>
                    </a:tabLst>
                    <a:defRPr sz="32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buClr>
                      <a:schemeClr val="accent2"/>
                    </a:buClr>
                    <a:buSzPct val="85000"/>
                    <a:buFont typeface="Wingdings" panose="05000000000000000000" pitchFamily="2" charset="2"/>
                    <a:buChar char=""/>
                    <a:tabLst>
                      <a:tab pos="1066800" algn="l"/>
                    </a:tabLst>
                    <a:defRPr sz="28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buClr>
                      <a:schemeClr val="hlink"/>
                    </a:buClr>
                    <a:buSzPct val="80000"/>
                    <a:buFont typeface="Wingdings" panose="05000000000000000000" pitchFamily="2" charset="2"/>
                    <a:buChar char="v"/>
                    <a:tabLst>
                      <a:tab pos="1066800" algn="l"/>
                    </a:tabLst>
                    <a:defRPr sz="24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buClr>
                      <a:schemeClr val="accent2"/>
                    </a:buClr>
                    <a:buSzPct val="90000"/>
                    <a:buFont typeface="Wingdings" panose="05000000000000000000" pitchFamily="2" charset="2"/>
                    <a:buChar char=""/>
                    <a:tabLst>
                      <a:tab pos="1066800" algn="l"/>
                    </a:tabLst>
                    <a:defRPr sz="2000">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buClr>
                      <a:schemeClr val="hlink"/>
                    </a:buClr>
                    <a:buSzPct val="85000"/>
                    <a:buFont typeface="Wingdings" panose="05000000000000000000" pitchFamily="2" charset="2"/>
                    <a:buChar char="v"/>
                    <a:tabLst>
                      <a:tab pos="1066800" algn="l"/>
                    </a:tabLst>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hlink"/>
                    </a:buClr>
                    <a:buSzPct val="85000"/>
                    <a:buFont typeface="Wingdings" panose="05000000000000000000" pitchFamily="2" charset="2"/>
                    <a:buChar char="v"/>
                    <a:tabLst>
                      <a:tab pos="1066800" algn="l"/>
                    </a:tabLst>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hlink"/>
                    </a:buClr>
                    <a:buSzPct val="85000"/>
                    <a:buFont typeface="Wingdings" panose="05000000000000000000" pitchFamily="2" charset="2"/>
                    <a:buChar char="v"/>
                    <a:tabLst>
                      <a:tab pos="1066800" algn="l"/>
                    </a:tabLst>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hlink"/>
                    </a:buClr>
                    <a:buSzPct val="85000"/>
                    <a:buFont typeface="Wingdings" panose="05000000000000000000" pitchFamily="2" charset="2"/>
                    <a:buChar char="v"/>
                    <a:tabLst>
                      <a:tab pos="1066800" algn="l"/>
                    </a:tabLst>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hlink"/>
                    </a:buClr>
                    <a:buSzPct val="85000"/>
                    <a:buFont typeface="Wingdings" panose="05000000000000000000" pitchFamily="2" charset="2"/>
                    <a:buChar char="v"/>
                    <a:tabLst>
                      <a:tab pos="1066800" algn="l"/>
                    </a:tabLst>
                    <a:defRPr sz="2000">
                      <a:solidFill>
                        <a:schemeClr val="tx1"/>
                      </a:solidFill>
                      <a:latin typeface="Arial" panose="020B0604020202020204" pitchFamily="34" charset="0"/>
                      <a:ea typeface="宋体" panose="02010600030101010101" pitchFamily="2" charset="-122"/>
                    </a:defRPr>
                  </a:lvl9pPr>
                </a:lstStyle>
                <a:p>
                  <a:pPr algn="just" eaLnBrk="1" hangingPunct="1">
                    <a:spcBef>
                      <a:spcPct val="0"/>
                    </a:spcBef>
                    <a:buClrTx/>
                    <a:buSzTx/>
                    <a:buFontTx/>
                    <a:buNone/>
                  </a:pPr>
                  <a:r>
                    <a:rPr kumimoji="1" lang="en-US" altLang="zh-CN" sz="2000" dirty="0">
                      <a:solidFill>
                        <a:schemeClr val="tx2"/>
                      </a:solidFill>
                      <a:latin typeface="Times New Roman" panose="02020603050405020304" pitchFamily="18" charset="0"/>
                      <a:cs typeface="Times New Roman" panose="02020603050405020304" pitchFamily="18" charset="0"/>
                    </a:rPr>
                    <a:t>&gt;320</a:t>
                  </a:r>
                </a:p>
                <a:p>
                  <a:pPr algn="just">
                    <a:spcBef>
                      <a:spcPct val="0"/>
                    </a:spcBef>
                    <a:buClrTx/>
                    <a:buSzTx/>
                    <a:buFontTx/>
                    <a:buNone/>
                  </a:pPr>
                  <a:endParaRPr kumimoji="1" lang="en-US" altLang="zh-CN" sz="2000" dirty="0">
                    <a:solidFill>
                      <a:schemeClr val="tx2"/>
                    </a:solidFill>
                    <a:cs typeface="Times New Roman" panose="02020603050405020304" pitchFamily="18" charset="0"/>
                  </a:endParaRPr>
                </a:p>
              </p:txBody>
            </p:sp>
            <p:sp>
              <p:nvSpPr>
                <p:cNvPr id="54" name="Rectangle 18"/>
                <p:cNvSpPr>
                  <a:spLocks noChangeArrowheads="1"/>
                </p:cNvSpPr>
                <p:nvPr/>
              </p:nvSpPr>
              <p:spPr bwMode="auto">
                <a:xfrm>
                  <a:off x="0" y="384"/>
                  <a:ext cx="1223" cy="384"/>
                </a:xfrm>
                <a:prstGeom prst="rect">
                  <a:avLst/>
                </a:prstGeom>
                <a:noFill/>
                <a:ln w="7">
                  <a:solidFill>
                    <a:srgbClr val="0099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grpSp>
          <p:grpSp>
            <p:nvGrpSpPr>
              <p:cNvPr id="11" name="Group 19"/>
              <p:cNvGrpSpPr>
                <a:grpSpLocks/>
              </p:cNvGrpSpPr>
              <p:nvPr/>
            </p:nvGrpSpPr>
            <p:grpSpPr bwMode="auto">
              <a:xfrm>
                <a:off x="1223" y="384"/>
                <a:ext cx="1223" cy="384"/>
                <a:chOff x="1223" y="384"/>
                <a:chExt cx="1223" cy="384"/>
              </a:xfrm>
            </p:grpSpPr>
            <p:sp>
              <p:nvSpPr>
                <p:cNvPr id="51" name="Rectangle 20"/>
                <p:cNvSpPr>
                  <a:spLocks noChangeArrowheads="1"/>
                </p:cNvSpPr>
                <p:nvPr/>
              </p:nvSpPr>
              <p:spPr bwMode="auto">
                <a:xfrm>
                  <a:off x="1266" y="384"/>
                  <a:ext cx="1137" cy="384"/>
                </a:xfrm>
                <a:prstGeom prst="rect">
                  <a:avLst/>
                </a:prstGeom>
                <a:noFill/>
                <a:ln w="9525">
                  <a:solidFill>
                    <a:srgbClr val="0099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eaLnBrk="0" hangingPunct="0">
                    <a:spcBef>
                      <a:spcPct val="20000"/>
                    </a:spcBef>
                    <a:buClr>
                      <a:schemeClr val="hlink"/>
                    </a:buClr>
                    <a:buSzPct val="70000"/>
                    <a:buFont typeface="Wingdings" panose="05000000000000000000" pitchFamily="2" charset="2"/>
                    <a:buChar char="v"/>
                    <a:tabLst>
                      <a:tab pos="1066800" algn="l"/>
                    </a:tabLst>
                    <a:defRPr sz="32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buClr>
                      <a:schemeClr val="accent2"/>
                    </a:buClr>
                    <a:buSzPct val="85000"/>
                    <a:buFont typeface="Wingdings" panose="05000000000000000000" pitchFamily="2" charset="2"/>
                    <a:buChar char=""/>
                    <a:tabLst>
                      <a:tab pos="1066800" algn="l"/>
                    </a:tabLst>
                    <a:defRPr sz="28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buClr>
                      <a:schemeClr val="hlink"/>
                    </a:buClr>
                    <a:buSzPct val="80000"/>
                    <a:buFont typeface="Wingdings" panose="05000000000000000000" pitchFamily="2" charset="2"/>
                    <a:buChar char="v"/>
                    <a:tabLst>
                      <a:tab pos="1066800" algn="l"/>
                    </a:tabLst>
                    <a:defRPr sz="24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buClr>
                      <a:schemeClr val="accent2"/>
                    </a:buClr>
                    <a:buSzPct val="90000"/>
                    <a:buFont typeface="Wingdings" panose="05000000000000000000" pitchFamily="2" charset="2"/>
                    <a:buChar char=""/>
                    <a:tabLst>
                      <a:tab pos="1066800" algn="l"/>
                    </a:tabLst>
                    <a:defRPr sz="2000">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buClr>
                      <a:schemeClr val="hlink"/>
                    </a:buClr>
                    <a:buSzPct val="85000"/>
                    <a:buFont typeface="Wingdings" panose="05000000000000000000" pitchFamily="2" charset="2"/>
                    <a:buChar char="v"/>
                    <a:tabLst>
                      <a:tab pos="1066800" algn="l"/>
                    </a:tabLst>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hlink"/>
                    </a:buClr>
                    <a:buSzPct val="85000"/>
                    <a:buFont typeface="Wingdings" panose="05000000000000000000" pitchFamily="2" charset="2"/>
                    <a:buChar char="v"/>
                    <a:tabLst>
                      <a:tab pos="1066800" algn="l"/>
                    </a:tabLst>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hlink"/>
                    </a:buClr>
                    <a:buSzPct val="85000"/>
                    <a:buFont typeface="Wingdings" panose="05000000000000000000" pitchFamily="2" charset="2"/>
                    <a:buChar char="v"/>
                    <a:tabLst>
                      <a:tab pos="1066800" algn="l"/>
                    </a:tabLst>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hlink"/>
                    </a:buClr>
                    <a:buSzPct val="85000"/>
                    <a:buFont typeface="Wingdings" panose="05000000000000000000" pitchFamily="2" charset="2"/>
                    <a:buChar char="v"/>
                    <a:tabLst>
                      <a:tab pos="1066800" algn="l"/>
                    </a:tabLst>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hlink"/>
                    </a:buClr>
                    <a:buSzPct val="85000"/>
                    <a:buFont typeface="Wingdings" panose="05000000000000000000" pitchFamily="2" charset="2"/>
                    <a:buChar char="v"/>
                    <a:tabLst>
                      <a:tab pos="1066800" algn="l"/>
                    </a:tabLst>
                    <a:defRPr sz="2000">
                      <a:solidFill>
                        <a:schemeClr val="tx1"/>
                      </a:solidFill>
                      <a:latin typeface="Arial" panose="020B0604020202020204" pitchFamily="34" charset="0"/>
                      <a:ea typeface="宋体" panose="02010600030101010101" pitchFamily="2" charset="-122"/>
                    </a:defRPr>
                  </a:lvl9pPr>
                </a:lstStyle>
                <a:p>
                  <a:pPr algn="just" eaLnBrk="1" hangingPunct="1">
                    <a:spcBef>
                      <a:spcPct val="0"/>
                    </a:spcBef>
                    <a:buClrTx/>
                    <a:buSzTx/>
                    <a:buFontTx/>
                    <a:buNone/>
                  </a:pPr>
                  <a:r>
                    <a:rPr kumimoji="1" lang="zh-CN" altLang="en-US" sz="2000">
                      <a:solidFill>
                        <a:schemeClr val="tx2"/>
                      </a:solidFill>
                      <a:latin typeface="Times New Roman" panose="02020603050405020304" pitchFamily="18" charset="0"/>
                    </a:rPr>
                    <a:t>极其危险、不能继续作业</a:t>
                  </a:r>
                  <a:endParaRPr kumimoji="1" lang="zh-CN" altLang="en-US" sz="2000">
                    <a:solidFill>
                      <a:schemeClr val="tx2"/>
                    </a:solidFill>
                    <a:latin typeface="Times New Roman" panose="02020603050405020304" pitchFamily="18" charset="0"/>
                    <a:cs typeface="Times New Roman" panose="02020603050405020304" pitchFamily="18" charset="0"/>
                  </a:endParaRPr>
                </a:p>
                <a:p>
                  <a:pPr algn="just">
                    <a:spcBef>
                      <a:spcPct val="0"/>
                    </a:spcBef>
                    <a:buClrTx/>
                    <a:buSzTx/>
                    <a:buFontTx/>
                    <a:buNone/>
                  </a:pPr>
                  <a:endParaRPr kumimoji="1" lang="en-US" altLang="zh-CN" sz="2000">
                    <a:solidFill>
                      <a:schemeClr val="tx2"/>
                    </a:solidFill>
                  </a:endParaRPr>
                </a:p>
              </p:txBody>
            </p:sp>
            <p:sp>
              <p:nvSpPr>
                <p:cNvPr id="52" name="Rectangle 21"/>
                <p:cNvSpPr>
                  <a:spLocks noChangeArrowheads="1"/>
                </p:cNvSpPr>
                <p:nvPr/>
              </p:nvSpPr>
              <p:spPr bwMode="auto">
                <a:xfrm>
                  <a:off x="1223" y="384"/>
                  <a:ext cx="1223" cy="384"/>
                </a:xfrm>
                <a:prstGeom prst="rect">
                  <a:avLst/>
                </a:prstGeom>
                <a:noFill/>
                <a:ln w="7">
                  <a:solidFill>
                    <a:srgbClr val="0099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grpSp>
          <p:grpSp>
            <p:nvGrpSpPr>
              <p:cNvPr id="12" name="Group 22"/>
              <p:cNvGrpSpPr>
                <a:grpSpLocks/>
              </p:cNvGrpSpPr>
              <p:nvPr/>
            </p:nvGrpSpPr>
            <p:grpSpPr bwMode="auto">
              <a:xfrm>
                <a:off x="2446" y="384"/>
                <a:ext cx="1223" cy="384"/>
                <a:chOff x="2446" y="384"/>
                <a:chExt cx="1223" cy="384"/>
              </a:xfrm>
            </p:grpSpPr>
            <p:sp>
              <p:nvSpPr>
                <p:cNvPr id="49" name="Rectangle 23"/>
                <p:cNvSpPr>
                  <a:spLocks noChangeArrowheads="1"/>
                </p:cNvSpPr>
                <p:nvPr/>
              </p:nvSpPr>
              <p:spPr bwMode="auto">
                <a:xfrm>
                  <a:off x="2489" y="384"/>
                  <a:ext cx="1137" cy="384"/>
                </a:xfrm>
                <a:prstGeom prst="rect">
                  <a:avLst/>
                </a:prstGeom>
                <a:noFill/>
                <a:ln w="9525">
                  <a:solidFill>
                    <a:srgbClr val="0099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eaLnBrk="0" hangingPunct="0">
                    <a:spcBef>
                      <a:spcPct val="20000"/>
                    </a:spcBef>
                    <a:buClr>
                      <a:schemeClr val="hlink"/>
                    </a:buClr>
                    <a:buSzPct val="70000"/>
                    <a:buFont typeface="Wingdings" panose="05000000000000000000" pitchFamily="2" charset="2"/>
                    <a:buChar char="v"/>
                    <a:tabLst>
                      <a:tab pos="1066800" algn="l"/>
                    </a:tabLst>
                    <a:defRPr sz="32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buClr>
                      <a:schemeClr val="accent2"/>
                    </a:buClr>
                    <a:buSzPct val="85000"/>
                    <a:buFont typeface="Wingdings" panose="05000000000000000000" pitchFamily="2" charset="2"/>
                    <a:buChar char=""/>
                    <a:tabLst>
                      <a:tab pos="1066800" algn="l"/>
                    </a:tabLst>
                    <a:defRPr sz="28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buClr>
                      <a:schemeClr val="hlink"/>
                    </a:buClr>
                    <a:buSzPct val="80000"/>
                    <a:buFont typeface="Wingdings" panose="05000000000000000000" pitchFamily="2" charset="2"/>
                    <a:buChar char="v"/>
                    <a:tabLst>
                      <a:tab pos="1066800" algn="l"/>
                    </a:tabLst>
                    <a:defRPr sz="24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buClr>
                      <a:schemeClr val="accent2"/>
                    </a:buClr>
                    <a:buSzPct val="90000"/>
                    <a:buFont typeface="Wingdings" panose="05000000000000000000" pitchFamily="2" charset="2"/>
                    <a:buChar char=""/>
                    <a:tabLst>
                      <a:tab pos="1066800" algn="l"/>
                    </a:tabLst>
                    <a:defRPr sz="2000">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buClr>
                      <a:schemeClr val="hlink"/>
                    </a:buClr>
                    <a:buSzPct val="85000"/>
                    <a:buFont typeface="Wingdings" panose="05000000000000000000" pitchFamily="2" charset="2"/>
                    <a:buChar char="v"/>
                    <a:tabLst>
                      <a:tab pos="1066800" algn="l"/>
                    </a:tabLst>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hlink"/>
                    </a:buClr>
                    <a:buSzPct val="85000"/>
                    <a:buFont typeface="Wingdings" panose="05000000000000000000" pitchFamily="2" charset="2"/>
                    <a:buChar char="v"/>
                    <a:tabLst>
                      <a:tab pos="1066800" algn="l"/>
                    </a:tabLst>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hlink"/>
                    </a:buClr>
                    <a:buSzPct val="85000"/>
                    <a:buFont typeface="Wingdings" panose="05000000000000000000" pitchFamily="2" charset="2"/>
                    <a:buChar char="v"/>
                    <a:tabLst>
                      <a:tab pos="1066800" algn="l"/>
                    </a:tabLst>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hlink"/>
                    </a:buClr>
                    <a:buSzPct val="85000"/>
                    <a:buFont typeface="Wingdings" panose="05000000000000000000" pitchFamily="2" charset="2"/>
                    <a:buChar char="v"/>
                    <a:tabLst>
                      <a:tab pos="1066800" algn="l"/>
                    </a:tabLst>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hlink"/>
                    </a:buClr>
                    <a:buSzPct val="85000"/>
                    <a:buFont typeface="Wingdings" panose="05000000000000000000" pitchFamily="2" charset="2"/>
                    <a:buChar char="v"/>
                    <a:tabLst>
                      <a:tab pos="1066800" algn="l"/>
                    </a:tabLst>
                    <a:defRPr sz="2000">
                      <a:solidFill>
                        <a:schemeClr val="tx1"/>
                      </a:solidFill>
                      <a:latin typeface="Arial" panose="020B0604020202020204" pitchFamily="34" charset="0"/>
                      <a:ea typeface="宋体" panose="02010600030101010101" pitchFamily="2" charset="-122"/>
                    </a:defRPr>
                  </a:lvl9pPr>
                </a:lstStyle>
                <a:p>
                  <a:pPr algn="just" eaLnBrk="1" hangingPunct="1">
                    <a:spcBef>
                      <a:spcPct val="0"/>
                    </a:spcBef>
                    <a:buClrTx/>
                    <a:buSzTx/>
                    <a:buFontTx/>
                    <a:buNone/>
                  </a:pPr>
                  <a:r>
                    <a:rPr kumimoji="1" lang="en-US" altLang="zh-CN" sz="2000">
                      <a:solidFill>
                        <a:schemeClr val="tx2"/>
                      </a:solidFill>
                      <a:latin typeface="Times New Roman" panose="02020603050405020304" pitchFamily="18" charset="0"/>
                      <a:cs typeface="Times New Roman" panose="02020603050405020304" pitchFamily="18" charset="0"/>
                    </a:rPr>
                    <a:t>5</a:t>
                  </a:r>
                </a:p>
                <a:p>
                  <a:pPr algn="just">
                    <a:spcBef>
                      <a:spcPct val="0"/>
                    </a:spcBef>
                    <a:buClrTx/>
                    <a:buSzTx/>
                    <a:buFontTx/>
                    <a:buNone/>
                  </a:pPr>
                  <a:endParaRPr kumimoji="1" lang="en-US" altLang="zh-CN" sz="2000">
                    <a:solidFill>
                      <a:schemeClr val="tx2"/>
                    </a:solidFill>
                    <a:cs typeface="Times New Roman" panose="02020603050405020304" pitchFamily="18" charset="0"/>
                  </a:endParaRPr>
                </a:p>
              </p:txBody>
            </p:sp>
            <p:sp>
              <p:nvSpPr>
                <p:cNvPr id="50" name="Rectangle 24"/>
                <p:cNvSpPr>
                  <a:spLocks noChangeArrowheads="1"/>
                </p:cNvSpPr>
                <p:nvPr/>
              </p:nvSpPr>
              <p:spPr bwMode="auto">
                <a:xfrm>
                  <a:off x="2446" y="384"/>
                  <a:ext cx="1223" cy="384"/>
                </a:xfrm>
                <a:prstGeom prst="rect">
                  <a:avLst/>
                </a:prstGeom>
                <a:noFill/>
                <a:ln w="7">
                  <a:solidFill>
                    <a:srgbClr val="0099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grpSp>
          <p:grpSp>
            <p:nvGrpSpPr>
              <p:cNvPr id="13" name="Group 25"/>
              <p:cNvGrpSpPr>
                <a:grpSpLocks/>
              </p:cNvGrpSpPr>
              <p:nvPr/>
            </p:nvGrpSpPr>
            <p:grpSpPr bwMode="auto">
              <a:xfrm>
                <a:off x="0" y="768"/>
                <a:ext cx="1223" cy="384"/>
                <a:chOff x="0" y="768"/>
                <a:chExt cx="1223" cy="384"/>
              </a:xfrm>
            </p:grpSpPr>
            <p:sp>
              <p:nvSpPr>
                <p:cNvPr id="47" name="Rectangle 26"/>
                <p:cNvSpPr>
                  <a:spLocks noChangeArrowheads="1"/>
                </p:cNvSpPr>
                <p:nvPr/>
              </p:nvSpPr>
              <p:spPr bwMode="auto">
                <a:xfrm>
                  <a:off x="43" y="768"/>
                  <a:ext cx="1137" cy="384"/>
                </a:xfrm>
                <a:prstGeom prst="rect">
                  <a:avLst/>
                </a:prstGeom>
                <a:noFill/>
                <a:ln w="9525">
                  <a:solidFill>
                    <a:srgbClr val="0099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eaLnBrk="0" hangingPunct="0">
                    <a:spcBef>
                      <a:spcPct val="20000"/>
                    </a:spcBef>
                    <a:buClr>
                      <a:schemeClr val="hlink"/>
                    </a:buClr>
                    <a:buSzPct val="70000"/>
                    <a:buFont typeface="Wingdings" panose="05000000000000000000" pitchFamily="2" charset="2"/>
                    <a:buChar char="v"/>
                    <a:tabLst>
                      <a:tab pos="1066800" algn="l"/>
                    </a:tabLst>
                    <a:defRPr sz="32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buClr>
                      <a:schemeClr val="accent2"/>
                    </a:buClr>
                    <a:buSzPct val="85000"/>
                    <a:buFont typeface="Wingdings" panose="05000000000000000000" pitchFamily="2" charset="2"/>
                    <a:buChar char=""/>
                    <a:tabLst>
                      <a:tab pos="1066800" algn="l"/>
                    </a:tabLst>
                    <a:defRPr sz="28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buClr>
                      <a:schemeClr val="hlink"/>
                    </a:buClr>
                    <a:buSzPct val="80000"/>
                    <a:buFont typeface="Wingdings" panose="05000000000000000000" pitchFamily="2" charset="2"/>
                    <a:buChar char="v"/>
                    <a:tabLst>
                      <a:tab pos="1066800" algn="l"/>
                    </a:tabLst>
                    <a:defRPr sz="24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buClr>
                      <a:schemeClr val="accent2"/>
                    </a:buClr>
                    <a:buSzPct val="90000"/>
                    <a:buFont typeface="Wingdings" panose="05000000000000000000" pitchFamily="2" charset="2"/>
                    <a:buChar char=""/>
                    <a:tabLst>
                      <a:tab pos="1066800" algn="l"/>
                    </a:tabLst>
                    <a:defRPr sz="2000">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buClr>
                      <a:schemeClr val="hlink"/>
                    </a:buClr>
                    <a:buSzPct val="85000"/>
                    <a:buFont typeface="Wingdings" panose="05000000000000000000" pitchFamily="2" charset="2"/>
                    <a:buChar char="v"/>
                    <a:tabLst>
                      <a:tab pos="1066800" algn="l"/>
                    </a:tabLst>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hlink"/>
                    </a:buClr>
                    <a:buSzPct val="85000"/>
                    <a:buFont typeface="Wingdings" panose="05000000000000000000" pitchFamily="2" charset="2"/>
                    <a:buChar char="v"/>
                    <a:tabLst>
                      <a:tab pos="1066800" algn="l"/>
                    </a:tabLst>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hlink"/>
                    </a:buClr>
                    <a:buSzPct val="85000"/>
                    <a:buFont typeface="Wingdings" panose="05000000000000000000" pitchFamily="2" charset="2"/>
                    <a:buChar char="v"/>
                    <a:tabLst>
                      <a:tab pos="1066800" algn="l"/>
                    </a:tabLst>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hlink"/>
                    </a:buClr>
                    <a:buSzPct val="85000"/>
                    <a:buFont typeface="Wingdings" panose="05000000000000000000" pitchFamily="2" charset="2"/>
                    <a:buChar char="v"/>
                    <a:tabLst>
                      <a:tab pos="1066800" algn="l"/>
                    </a:tabLst>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hlink"/>
                    </a:buClr>
                    <a:buSzPct val="85000"/>
                    <a:buFont typeface="Wingdings" panose="05000000000000000000" pitchFamily="2" charset="2"/>
                    <a:buChar char="v"/>
                    <a:tabLst>
                      <a:tab pos="1066800" algn="l"/>
                    </a:tabLst>
                    <a:defRPr sz="2000">
                      <a:solidFill>
                        <a:schemeClr val="tx1"/>
                      </a:solidFill>
                      <a:latin typeface="Arial" panose="020B0604020202020204" pitchFamily="34" charset="0"/>
                      <a:ea typeface="宋体" panose="02010600030101010101" pitchFamily="2" charset="-122"/>
                    </a:defRPr>
                  </a:lvl9pPr>
                </a:lstStyle>
                <a:p>
                  <a:pPr algn="just" eaLnBrk="1" hangingPunct="1">
                    <a:spcBef>
                      <a:spcPct val="0"/>
                    </a:spcBef>
                    <a:buClrTx/>
                    <a:buSzTx/>
                    <a:buFontTx/>
                    <a:buNone/>
                  </a:pPr>
                  <a:r>
                    <a:rPr kumimoji="1" lang="en-US" altLang="zh-CN" sz="2000">
                      <a:solidFill>
                        <a:schemeClr val="tx2"/>
                      </a:solidFill>
                      <a:latin typeface="Times New Roman" panose="02020603050405020304" pitchFamily="18" charset="0"/>
                      <a:cs typeface="Times New Roman" panose="02020603050405020304" pitchFamily="18" charset="0"/>
                    </a:rPr>
                    <a:t>160~320</a:t>
                  </a:r>
                </a:p>
                <a:p>
                  <a:pPr algn="just">
                    <a:spcBef>
                      <a:spcPct val="0"/>
                    </a:spcBef>
                    <a:buClrTx/>
                    <a:buSzTx/>
                    <a:buFontTx/>
                    <a:buNone/>
                  </a:pPr>
                  <a:endParaRPr kumimoji="1" lang="en-US" altLang="zh-CN" sz="2000">
                    <a:solidFill>
                      <a:schemeClr val="tx2"/>
                    </a:solidFill>
                    <a:cs typeface="Times New Roman" panose="02020603050405020304" pitchFamily="18" charset="0"/>
                  </a:endParaRPr>
                </a:p>
              </p:txBody>
            </p:sp>
            <p:sp>
              <p:nvSpPr>
                <p:cNvPr id="48" name="Rectangle 27"/>
                <p:cNvSpPr>
                  <a:spLocks noChangeArrowheads="1"/>
                </p:cNvSpPr>
                <p:nvPr/>
              </p:nvSpPr>
              <p:spPr bwMode="auto">
                <a:xfrm>
                  <a:off x="0" y="768"/>
                  <a:ext cx="1223" cy="384"/>
                </a:xfrm>
                <a:prstGeom prst="rect">
                  <a:avLst/>
                </a:prstGeom>
                <a:noFill/>
                <a:ln w="7">
                  <a:solidFill>
                    <a:srgbClr val="0099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grpSp>
          <p:grpSp>
            <p:nvGrpSpPr>
              <p:cNvPr id="14" name="Group 28"/>
              <p:cNvGrpSpPr>
                <a:grpSpLocks/>
              </p:cNvGrpSpPr>
              <p:nvPr/>
            </p:nvGrpSpPr>
            <p:grpSpPr bwMode="auto">
              <a:xfrm>
                <a:off x="1223" y="768"/>
                <a:ext cx="1223" cy="384"/>
                <a:chOff x="1223" y="768"/>
                <a:chExt cx="1223" cy="384"/>
              </a:xfrm>
            </p:grpSpPr>
            <p:sp>
              <p:nvSpPr>
                <p:cNvPr id="45" name="Rectangle 29"/>
                <p:cNvSpPr>
                  <a:spLocks noChangeArrowheads="1"/>
                </p:cNvSpPr>
                <p:nvPr/>
              </p:nvSpPr>
              <p:spPr bwMode="auto">
                <a:xfrm>
                  <a:off x="1266" y="768"/>
                  <a:ext cx="1137" cy="384"/>
                </a:xfrm>
                <a:prstGeom prst="rect">
                  <a:avLst/>
                </a:prstGeom>
                <a:noFill/>
                <a:ln w="9525">
                  <a:solidFill>
                    <a:srgbClr val="0099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eaLnBrk="0" hangingPunct="0">
                    <a:spcBef>
                      <a:spcPct val="20000"/>
                    </a:spcBef>
                    <a:buClr>
                      <a:schemeClr val="hlink"/>
                    </a:buClr>
                    <a:buSzPct val="70000"/>
                    <a:buFont typeface="Wingdings" panose="05000000000000000000" pitchFamily="2" charset="2"/>
                    <a:buChar char="v"/>
                    <a:tabLst>
                      <a:tab pos="1066800" algn="l"/>
                    </a:tabLst>
                    <a:defRPr sz="32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buClr>
                      <a:schemeClr val="accent2"/>
                    </a:buClr>
                    <a:buSzPct val="85000"/>
                    <a:buFont typeface="Wingdings" panose="05000000000000000000" pitchFamily="2" charset="2"/>
                    <a:buChar char=""/>
                    <a:tabLst>
                      <a:tab pos="1066800" algn="l"/>
                    </a:tabLst>
                    <a:defRPr sz="28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buClr>
                      <a:schemeClr val="hlink"/>
                    </a:buClr>
                    <a:buSzPct val="80000"/>
                    <a:buFont typeface="Wingdings" panose="05000000000000000000" pitchFamily="2" charset="2"/>
                    <a:buChar char="v"/>
                    <a:tabLst>
                      <a:tab pos="1066800" algn="l"/>
                    </a:tabLst>
                    <a:defRPr sz="24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buClr>
                      <a:schemeClr val="accent2"/>
                    </a:buClr>
                    <a:buSzPct val="90000"/>
                    <a:buFont typeface="Wingdings" panose="05000000000000000000" pitchFamily="2" charset="2"/>
                    <a:buChar char=""/>
                    <a:tabLst>
                      <a:tab pos="1066800" algn="l"/>
                    </a:tabLst>
                    <a:defRPr sz="2000">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buClr>
                      <a:schemeClr val="hlink"/>
                    </a:buClr>
                    <a:buSzPct val="85000"/>
                    <a:buFont typeface="Wingdings" panose="05000000000000000000" pitchFamily="2" charset="2"/>
                    <a:buChar char="v"/>
                    <a:tabLst>
                      <a:tab pos="1066800" algn="l"/>
                    </a:tabLst>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hlink"/>
                    </a:buClr>
                    <a:buSzPct val="85000"/>
                    <a:buFont typeface="Wingdings" panose="05000000000000000000" pitchFamily="2" charset="2"/>
                    <a:buChar char="v"/>
                    <a:tabLst>
                      <a:tab pos="1066800" algn="l"/>
                    </a:tabLst>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hlink"/>
                    </a:buClr>
                    <a:buSzPct val="85000"/>
                    <a:buFont typeface="Wingdings" panose="05000000000000000000" pitchFamily="2" charset="2"/>
                    <a:buChar char="v"/>
                    <a:tabLst>
                      <a:tab pos="1066800" algn="l"/>
                    </a:tabLst>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hlink"/>
                    </a:buClr>
                    <a:buSzPct val="85000"/>
                    <a:buFont typeface="Wingdings" panose="05000000000000000000" pitchFamily="2" charset="2"/>
                    <a:buChar char="v"/>
                    <a:tabLst>
                      <a:tab pos="1066800" algn="l"/>
                    </a:tabLst>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hlink"/>
                    </a:buClr>
                    <a:buSzPct val="85000"/>
                    <a:buFont typeface="Wingdings" panose="05000000000000000000" pitchFamily="2" charset="2"/>
                    <a:buChar char="v"/>
                    <a:tabLst>
                      <a:tab pos="1066800" algn="l"/>
                    </a:tabLst>
                    <a:defRPr sz="2000">
                      <a:solidFill>
                        <a:schemeClr val="tx1"/>
                      </a:solidFill>
                      <a:latin typeface="Arial" panose="020B0604020202020204" pitchFamily="34" charset="0"/>
                      <a:ea typeface="宋体" panose="02010600030101010101" pitchFamily="2" charset="-122"/>
                    </a:defRPr>
                  </a:lvl9pPr>
                </a:lstStyle>
                <a:p>
                  <a:pPr algn="just" eaLnBrk="1" hangingPunct="1">
                    <a:spcBef>
                      <a:spcPct val="0"/>
                    </a:spcBef>
                    <a:buClrTx/>
                    <a:buSzTx/>
                    <a:buFontTx/>
                    <a:buNone/>
                  </a:pPr>
                  <a:r>
                    <a:rPr kumimoji="1" lang="zh-CN" altLang="en-US" sz="2000">
                      <a:solidFill>
                        <a:schemeClr val="tx2"/>
                      </a:solidFill>
                      <a:latin typeface="Times New Roman" panose="02020603050405020304" pitchFamily="18" charset="0"/>
                    </a:rPr>
                    <a:t>高度危险，要立即整改</a:t>
                  </a:r>
                  <a:endParaRPr kumimoji="1" lang="zh-CN" altLang="en-US" sz="2000">
                    <a:solidFill>
                      <a:schemeClr val="tx2"/>
                    </a:solidFill>
                    <a:latin typeface="Times New Roman" panose="02020603050405020304" pitchFamily="18" charset="0"/>
                    <a:cs typeface="Times New Roman" panose="02020603050405020304" pitchFamily="18" charset="0"/>
                  </a:endParaRPr>
                </a:p>
                <a:p>
                  <a:pPr algn="just">
                    <a:spcBef>
                      <a:spcPct val="0"/>
                    </a:spcBef>
                    <a:buClrTx/>
                    <a:buSzTx/>
                    <a:buFontTx/>
                    <a:buNone/>
                  </a:pPr>
                  <a:endParaRPr kumimoji="1" lang="en-US" altLang="zh-CN" sz="2000">
                    <a:solidFill>
                      <a:schemeClr val="tx2"/>
                    </a:solidFill>
                  </a:endParaRPr>
                </a:p>
              </p:txBody>
            </p:sp>
            <p:sp>
              <p:nvSpPr>
                <p:cNvPr id="46" name="Rectangle 30"/>
                <p:cNvSpPr>
                  <a:spLocks noChangeArrowheads="1"/>
                </p:cNvSpPr>
                <p:nvPr/>
              </p:nvSpPr>
              <p:spPr bwMode="auto">
                <a:xfrm>
                  <a:off x="1223" y="768"/>
                  <a:ext cx="1223" cy="384"/>
                </a:xfrm>
                <a:prstGeom prst="rect">
                  <a:avLst/>
                </a:prstGeom>
                <a:noFill/>
                <a:ln w="7">
                  <a:solidFill>
                    <a:srgbClr val="0099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grpSp>
          <p:grpSp>
            <p:nvGrpSpPr>
              <p:cNvPr id="15" name="Group 31"/>
              <p:cNvGrpSpPr>
                <a:grpSpLocks/>
              </p:cNvGrpSpPr>
              <p:nvPr/>
            </p:nvGrpSpPr>
            <p:grpSpPr bwMode="auto">
              <a:xfrm>
                <a:off x="2446" y="768"/>
                <a:ext cx="1223" cy="384"/>
                <a:chOff x="2446" y="768"/>
                <a:chExt cx="1223" cy="384"/>
              </a:xfrm>
            </p:grpSpPr>
            <p:sp>
              <p:nvSpPr>
                <p:cNvPr id="43" name="Rectangle 32"/>
                <p:cNvSpPr>
                  <a:spLocks noChangeArrowheads="1"/>
                </p:cNvSpPr>
                <p:nvPr/>
              </p:nvSpPr>
              <p:spPr bwMode="auto">
                <a:xfrm>
                  <a:off x="2489" y="768"/>
                  <a:ext cx="1137" cy="384"/>
                </a:xfrm>
                <a:prstGeom prst="rect">
                  <a:avLst/>
                </a:prstGeom>
                <a:noFill/>
                <a:ln w="9525">
                  <a:solidFill>
                    <a:srgbClr val="0099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eaLnBrk="0" hangingPunct="0">
                    <a:spcBef>
                      <a:spcPct val="20000"/>
                    </a:spcBef>
                    <a:buClr>
                      <a:schemeClr val="hlink"/>
                    </a:buClr>
                    <a:buSzPct val="70000"/>
                    <a:buFont typeface="Wingdings" panose="05000000000000000000" pitchFamily="2" charset="2"/>
                    <a:buChar char="v"/>
                    <a:tabLst>
                      <a:tab pos="1066800" algn="l"/>
                    </a:tabLst>
                    <a:defRPr sz="32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buClr>
                      <a:schemeClr val="accent2"/>
                    </a:buClr>
                    <a:buSzPct val="85000"/>
                    <a:buFont typeface="Wingdings" panose="05000000000000000000" pitchFamily="2" charset="2"/>
                    <a:buChar char=""/>
                    <a:tabLst>
                      <a:tab pos="1066800" algn="l"/>
                    </a:tabLst>
                    <a:defRPr sz="28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buClr>
                      <a:schemeClr val="hlink"/>
                    </a:buClr>
                    <a:buSzPct val="80000"/>
                    <a:buFont typeface="Wingdings" panose="05000000000000000000" pitchFamily="2" charset="2"/>
                    <a:buChar char="v"/>
                    <a:tabLst>
                      <a:tab pos="1066800" algn="l"/>
                    </a:tabLst>
                    <a:defRPr sz="24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buClr>
                      <a:schemeClr val="accent2"/>
                    </a:buClr>
                    <a:buSzPct val="90000"/>
                    <a:buFont typeface="Wingdings" panose="05000000000000000000" pitchFamily="2" charset="2"/>
                    <a:buChar char=""/>
                    <a:tabLst>
                      <a:tab pos="1066800" algn="l"/>
                    </a:tabLst>
                    <a:defRPr sz="2000">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buClr>
                      <a:schemeClr val="hlink"/>
                    </a:buClr>
                    <a:buSzPct val="85000"/>
                    <a:buFont typeface="Wingdings" panose="05000000000000000000" pitchFamily="2" charset="2"/>
                    <a:buChar char="v"/>
                    <a:tabLst>
                      <a:tab pos="1066800" algn="l"/>
                    </a:tabLst>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hlink"/>
                    </a:buClr>
                    <a:buSzPct val="85000"/>
                    <a:buFont typeface="Wingdings" panose="05000000000000000000" pitchFamily="2" charset="2"/>
                    <a:buChar char="v"/>
                    <a:tabLst>
                      <a:tab pos="1066800" algn="l"/>
                    </a:tabLst>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hlink"/>
                    </a:buClr>
                    <a:buSzPct val="85000"/>
                    <a:buFont typeface="Wingdings" panose="05000000000000000000" pitchFamily="2" charset="2"/>
                    <a:buChar char="v"/>
                    <a:tabLst>
                      <a:tab pos="1066800" algn="l"/>
                    </a:tabLst>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hlink"/>
                    </a:buClr>
                    <a:buSzPct val="85000"/>
                    <a:buFont typeface="Wingdings" panose="05000000000000000000" pitchFamily="2" charset="2"/>
                    <a:buChar char="v"/>
                    <a:tabLst>
                      <a:tab pos="1066800" algn="l"/>
                    </a:tabLst>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hlink"/>
                    </a:buClr>
                    <a:buSzPct val="85000"/>
                    <a:buFont typeface="Wingdings" panose="05000000000000000000" pitchFamily="2" charset="2"/>
                    <a:buChar char="v"/>
                    <a:tabLst>
                      <a:tab pos="1066800" algn="l"/>
                    </a:tabLst>
                    <a:defRPr sz="2000">
                      <a:solidFill>
                        <a:schemeClr val="tx1"/>
                      </a:solidFill>
                      <a:latin typeface="Arial" panose="020B0604020202020204" pitchFamily="34" charset="0"/>
                      <a:ea typeface="宋体" panose="02010600030101010101" pitchFamily="2" charset="-122"/>
                    </a:defRPr>
                  </a:lvl9pPr>
                </a:lstStyle>
                <a:p>
                  <a:pPr algn="just" eaLnBrk="1" hangingPunct="1">
                    <a:spcBef>
                      <a:spcPct val="0"/>
                    </a:spcBef>
                    <a:buClrTx/>
                    <a:buSzTx/>
                    <a:buFontTx/>
                    <a:buNone/>
                  </a:pPr>
                  <a:r>
                    <a:rPr kumimoji="1" lang="en-US" altLang="zh-CN" sz="2000">
                      <a:solidFill>
                        <a:schemeClr val="tx2"/>
                      </a:solidFill>
                      <a:latin typeface="Times New Roman" panose="02020603050405020304" pitchFamily="18" charset="0"/>
                      <a:cs typeface="Times New Roman" panose="02020603050405020304" pitchFamily="18" charset="0"/>
                    </a:rPr>
                    <a:t>4</a:t>
                  </a:r>
                </a:p>
                <a:p>
                  <a:pPr algn="just">
                    <a:spcBef>
                      <a:spcPct val="0"/>
                    </a:spcBef>
                    <a:buClrTx/>
                    <a:buSzTx/>
                    <a:buFontTx/>
                    <a:buNone/>
                  </a:pPr>
                  <a:endParaRPr kumimoji="1" lang="en-US" altLang="zh-CN" sz="2000">
                    <a:solidFill>
                      <a:schemeClr val="tx2"/>
                    </a:solidFill>
                    <a:cs typeface="Times New Roman" panose="02020603050405020304" pitchFamily="18" charset="0"/>
                  </a:endParaRPr>
                </a:p>
              </p:txBody>
            </p:sp>
            <p:sp>
              <p:nvSpPr>
                <p:cNvPr id="44" name="Rectangle 33"/>
                <p:cNvSpPr>
                  <a:spLocks noChangeArrowheads="1"/>
                </p:cNvSpPr>
                <p:nvPr/>
              </p:nvSpPr>
              <p:spPr bwMode="auto">
                <a:xfrm>
                  <a:off x="2446" y="768"/>
                  <a:ext cx="1223" cy="384"/>
                </a:xfrm>
                <a:prstGeom prst="rect">
                  <a:avLst/>
                </a:prstGeom>
                <a:noFill/>
                <a:ln w="7">
                  <a:solidFill>
                    <a:srgbClr val="0099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grpSp>
          <p:grpSp>
            <p:nvGrpSpPr>
              <p:cNvPr id="16" name="Group 34"/>
              <p:cNvGrpSpPr>
                <a:grpSpLocks/>
              </p:cNvGrpSpPr>
              <p:nvPr/>
            </p:nvGrpSpPr>
            <p:grpSpPr bwMode="auto">
              <a:xfrm>
                <a:off x="0" y="1152"/>
                <a:ext cx="1223" cy="384"/>
                <a:chOff x="0" y="1152"/>
                <a:chExt cx="1223" cy="384"/>
              </a:xfrm>
            </p:grpSpPr>
            <p:sp>
              <p:nvSpPr>
                <p:cNvPr id="41" name="Rectangle 35"/>
                <p:cNvSpPr>
                  <a:spLocks noChangeArrowheads="1"/>
                </p:cNvSpPr>
                <p:nvPr/>
              </p:nvSpPr>
              <p:spPr bwMode="auto">
                <a:xfrm>
                  <a:off x="43" y="1152"/>
                  <a:ext cx="1137" cy="384"/>
                </a:xfrm>
                <a:prstGeom prst="rect">
                  <a:avLst/>
                </a:prstGeom>
                <a:noFill/>
                <a:ln w="9525">
                  <a:solidFill>
                    <a:srgbClr val="0099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eaLnBrk="0" hangingPunct="0">
                    <a:spcBef>
                      <a:spcPct val="20000"/>
                    </a:spcBef>
                    <a:buClr>
                      <a:schemeClr val="hlink"/>
                    </a:buClr>
                    <a:buSzPct val="70000"/>
                    <a:buFont typeface="Wingdings" panose="05000000000000000000" pitchFamily="2" charset="2"/>
                    <a:buChar char="v"/>
                    <a:tabLst>
                      <a:tab pos="1066800" algn="l"/>
                    </a:tabLst>
                    <a:defRPr sz="32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buClr>
                      <a:schemeClr val="accent2"/>
                    </a:buClr>
                    <a:buSzPct val="85000"/>
                    <a:buFont typeface="Wingdings" panose="05000000000000000000" pitchFamily="2" charset="2"/>
                    <a:buChar char=""/>
                    <a:tabLst>
                      <a:tab pos="1066800" algn="l"/>
                    </a:tabLst>
                    <a:defRPr sz="28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buClr>
                      <a:schemeClr val="hlink"/>
                    </a:buClr>
                    <a:buSzPct val="80000"/>
                    <a:buFont typeface="Wingdings" panose="05000000000000000000" pitchFamily="2" charset="2"/>
                    <a:buChar char="v"/>
                    <a:tabLst>
                      <a:tab pos="1066800" algn="l"/>
                    </a:tabLst>
                    <a:defRPr sz="24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buClr>
                      <a:schemeClr val="accent2"/>
                    </a:buClr>
                    <a:buSzPct val="90000"/>
                    <a:buFont typeface="Wingdings" panose="05000000000000000000" pitchFamily="2" charset="2"/>
                    <a:buChar char=""/>
                    <a:tabLst>
                      <a:tab pos="1066800" algn="l"/>
                    </a:tabLst>
                    <a:defRPr sz="2000">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buClr>
                      <a:schemeClr val="hlink"/>
                    </a:buClr>
                    <a:buSzPct val="85000"/>
                    <a:buFont typeface="Wingdings" panose="05000000000000000000" pitchFamily="2" charset="2"/>
                    <a:buChar char="v"/>
                    <a:tabLst>
                      <a:tab pos="1066800" algn="l"/>
                    </a:tabLst>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hlink"/>
                    </a:buClr>
                    <a:buSzPct val="85000"/>
                    <a:buFont typeface="Wingdings" panose="05000000000000000000" pitchFamily="2" charset="2"/>
                    <a:buChar char="v"/>
                    <a:tabLst>
                      <a:tab pos="1066800" algn="l"/>
                    </a:tabLst>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hlink"/>
                    </a:buClr>
                    <a:buSzPct val="85000"/>
                    <a:buFont typeface="Wingdings" panose="05000000000000000000" pitchFamily="2" charset="2"/>
                    <a:buChar char="v"/>
                    <a:tabLst>
                      <a:tab pos="1066800" algn="l"/>
                    </a:tabLst>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hlink"/>
                    </a:buClr>
                    <a:buSzPct val="85000"/>
                    <a:buFont typeface="Wingdings" panose="05000000000000000000" pitchFamily="2" charset="2"/>
                    <a:buChar char="v"/>
                    <a:tabLst>
                      <a:tab pos="1066800" algn="l"/>
                    </a:tabLst>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hlink"/>
                    </a:buClr>
                    <a:buSzPct val="85000"/>
                    <a:buFont typeface="Wingdings" panose="05000000000000000000" pitchFamily="2" charset="2"/>
                    <a:buChar char="v"/>
                    <a:tabLst>
                      <a:tab pos="1066800" algn="l"/>
                    </a:tabLst>
                    <a:defRPr sz="2000">
                      <a:solidFill>
                        <a:schemeClr val="tx1"/>
                      </a:solidFill>
                      <a:latin typeface="Arial" panose="020B0604020202020204" pitchFamily="34" charset="0"/>
                      <a:ea typeface="宋体" panose="02010600030101010101" pitchFamily="2" charset="-122"/>
                    </a:defRPr>
                  </a:lvl9pPr>
                </a:lstStyle>
                <a:p>
                  <a:pPr algn="just" eaLnBrk="1" hangingPunct="1">
                    <a:spcBef>
                      <a:spcPct val="0"/>
                    </a:spcBef>
                    <a:buClrTx/>
                    <a:buSzTx/>
                    <a:buFontTx/>
                    <a:buNone/>
                  </a:pPr>
                  <a:r>
                    <a:rPr kumimoji="1" lang="en-US" altLang="zh-CN" sz="2000">
                      <a:solidFill>
                        <a:schemeClr val="tx2"/>
                      </a:solidFill>
                      <a:latin typeface="Times New Roman" panose="02020603050405020304" pitchFamily="18" charset="0"/>
                      <a:cs typeface="Times New Roman" panose="02020603050405020304" pitchFamily="18" charset="0"/>
                    </a:rPr>
                    <a:t>70~160</a:t>
                  </a:r>
                </a:p>
                <a:p>
                  <a:pPr algn="just">
                    <a:spcBef>
                      <a:spcPct val="0"/>
                    </a:spcBef>
                    <a:buClrTx/>
                    <a:buSzTx/>
                    <a:buFontTx/>
                    <a:buNone/>
                  </a:pPr>
                  <a:endParaRPr kumimoji="1" lang="en-US" altLang="zh-CN" sz="2000">
                    <a:solidFill>
                      <a:schemeClr val="tx2"/>
                    </a:solidFill>
                    <a:cs typeface="Times New Roman" panose="02020603050405020304" pitchFamily="18" charset="0"/>
                  </a:endParaRPr>
                </a:p>
              </p:txBody>
            </p:sp>
            <p:sp>
              <p:nvSpPr>
                <p:cNvPr id="42" name="Rectangle 36"/>
                <p:cNvSpPr>
                  <a:spLocks noChangeArrowheads="1"/>
                </p:cNvSpPr>
                <p:nvPr/>
              </p:nvSpPr>
              <p:spPr bwMode="auto">
                <a:xfrm>
                  <a:off x="0" y="1152"/>
                  <a:ext cx="1223" cy="384"/>
                </a:xfrm>
                <a:prstGeom prst="rect">
                  <a:avLst/>
                </a:prstGeom>
                <a:noFill/>
                <a:ln w="7">
                  <a:solidFill>
                    <a:srgbClr val="0099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grpSp>
          <p:grpSp>
            <p:nvGrpSpPr>
              <p:cNvPr id="17" name="Group 37"/>
              <p:cNvGrpSpPr>
                <a:grpSpLocks/>
              </p:cNvGrpSpPr>
              <p:nvPr/>
            </p:nvGrpSpPr>
            <p:grpSpPr bwMode="auto">
              <a:xfrm>
                <a:off x="1223" y="1152"/>
                <a:ext cx="1223" cy="384"/>
                <a:chOff x="1223" y="1152"/>
                <a:chExt cx="1223" cy="384"/>
              </a:xfrm>
            </p:grpSpPr>
            <p:sp>
              <p:nvSpPr>
                <p:cNvPr id="39" name="Rectangle 38"/>
                <p:cNvSpPr>
                  <a:spLocks noChangeArrowheads="1"/>
                </p:cNvSpPr>
                <p:nvPr/>
              </p:nvSpPr>
              <p:spPr bwMode="auto">
                <a:xfrm>
                  <a:off x="1266" y="1152"/>
                  <a:ext cx="1137" cy="384"/>
                </a:xfrm>
                <a:prstGeom prst="rect">
                  <a:avLst/>
                </a:prstGeom>
                <a:noFill/>
                <a:ln w="9525">
                  <a:solidFill>
                    <a:srgbClr val="0099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eaLnBrk="0" hangingPunct="0">
                    <a:spcBef>
                      <a:spcPct val="20000"/>
                    </a:spcBef>
                    <a:buClr>
                      <a:schemeClr val="hlink"/>
                    </a:buClr>
                    <a:buSzPct val="70000"/>
                    <a:buFont typeface="Wingdings" panose="05000000000000000000" pitchFamily="2" charset="2"/>
                    <a:buChar char="v"/>
                    <a:tabLst>
                      <a:tab pos="1066800" algn="l"/>
                    </a:tabLst>
                    <a:defRPr sz="32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buClr>
                      <a:schemeClr val="accent2"/>
                    </a:buClr>
                    <a:buSzPct val="85000"/>
                    <a:buFont typeface="Wingdings" panose="05000000000000000000" pitchFamily="2" charset="2"/>
                    <a:buChar char=""/>
                    <a:tabLst>
                      <a:tab pos="1066800" algn="l"/>
                    </a:tabLst>
                    <a:defRPr sz="28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buClr>
                      <a:schemeClr val="hlink"/>
                    </a:buClr>
                    <a:buSzPct val="80000"/>
                    <a:buFont typeface="Wingdings" panose="05000000000000000000" pitchFamily="2" charset="2"/>
                    <a:buChar char="v"/>
                    <a:tabLst>
                      <a:tab pos="1066800" algn="l"/>
                    </a:tabLst>
                    <a:defRPr sz="24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buClr>
                      <a:schemeClr val="accent2"/>
                    </a:buClr>
                    <a:buSzPct val="90000"/>
                    <a:buFont typeface="Wingdings" panose="05000000000000000000" pitchFamily="2" charset="2"/>
                    <a:buChar char=""/>
                    <a:tabLst>
                      <a:tab pos="1066800" algn="l"/>
                    </a:tabLst>
                    <a:defRPr sz="2000">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buClr>
                      <a:schemeClr val="hlink"/>
                    </a:buClr>
                    <a:buSzPct val="85000"/>
                    <a:buFont typeface="Wingdings" panose="05000000000000000000" pitchFamily="2" charset="2"/>
                    <a:buChar char="v"/>
                    <a:tabLst>
                      <a:tab pos="1066800" algn="l"/>
                    </a:tabLst>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hlink"/>
                    </a:buClr>
                    <a:buSzPct val="85000"/>
                    <a:buFont typeface="Wingdings" panose="05000000000000000000" pitchFamily="2" charset="2"/>
                    <a:buChar char="v"/>
                    <a:tabLst>
                      <a:tab pos="1066800" algn="l"/>
                    </a:tabLst>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hlink"/>
                    </a:buClr>
                    <a:buSzPct val="85000"/>
                    <a:buFont typeface="Wingdings" panose="05000000000000000000" pitchFamily="2" charset="2"/>
                    <a:buChar char="v"/>
                    <a:tabLst>
                      <a:tab pos="1066800" algn="l"/>
                    </a:tabLst>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hlink"/>
                    </a:buClr>
                    <a:buSzPct val="85000"/>
                    <a:buFont typeface="Wingdings" panose="05000000000000000000" pitchFamily="2" charset="2"/>
                    <a:buChar char="v"/>
                    <a:tabLst>
                      <a:tab pos="1066800" algn="l"/>
                    </a:tabLst>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hlink"/>
                    </a:buClr>
                    <a:buSzPct val="85000"/>
                    <a:buFont typeface="Wingdings" panose="05000000000000000000" pitchFamily="2" charset="2"/>
                    <a:buChar char="v"/>
                    <a:tabLst>
                      <a:tab pos="1066800" algn="l"/>
                    </a:tabLst>
                    <a:defRPr sz="2000">
                      <a:solidFill>
                        <a:schemeClr val="tx1"/>
                      </a:solidFill>
                      <a:latin typeface="Arial" panose="020B0604020202020204" pitchFamily="34" charset="0"/>
                      <a:ea typeface="宋体" panose="02010600030101010101" pitchFamily="2" charset="-122"/>
                    </a:defRPr>
                  </a:lvl9pPr>
                </a:lstStyle>
                <a:p>
                  <a:pPr algn="just" eaLnBrk="1" hangingPunct="1">
                    <a:spcBef>
                      <a:spcPct val="0"/>
                    </a:spcBef>
                    <a:buClrTx/>
                    <a:buSzTx/>
                    <a:buFontTx/>
                    <a:buNone/>
                  </a:pPr>
                  <a:r>
                    <a:rPr kumimoji="1" lang="zh-CN" altLang="en-US" sz="2000" dirty="0">
                      <a:solidFill>
                        <a:schemeClr val="tx2"/>
                      </a:solidFill>
                      <a:latin typeface="Times New Roman" panose="02020603050405020304" pitchFamily="18" charset="0"/>
                    </a:rPr>
                    <a:t>显著危险，需要整改</a:t>
                  </a:r>
                  <a:endParaRPr kumimoji="1" lang="zh-CN" altLang="en-US" sz="2000" dirty="0">
                    <a:solidFill>
                      <a:schemeClr val="tx2"/>
                    </a:solidFill>
                    <a:latin typeface="Times New Roman" panose="02020603050405020304" pitchFamily="18" charset="0"/>
                    <a:cs typeface="Times New Roman" panose="02020603050405020304" pitchFamily="18" charset="0"/>
                  </a:endParaRPr>
                </a:p>
                <a:p>
                  <a:pPr algn="just">
                    <a:spcBef>
                      <a:spcPct val="0"/>
                    </a:spcBef>
                    <a:buClrTx/>
                    <a:buSzTx/>
                    <a:buFontTx/>
                    <a:buNone/>
                  </a:pPr>
                  <a:endParaRPr kumimoji="1" lang="en-US" altLang="zh-CN" sz="2000" dirty="0">
                    <a:solidFill>
                      <a:schemeClr val="tx2"/>
                    </a:solidFill>
                  </a:endParaRPr>
                </a:p>
              </p:txBody>
            </p:sp>
            <p:sp>
              <p:nvSpPr>
                <p:cNvPr id="40" name="Rectangle 39"/>
                <p:cNvSpPr>
                  <a:spLocks noChangeArrowheads="1"/>
                </p:cNvSpPr>
                <p:nvPr/>
              </p:nvSpPr>
              <p:spPr bwMode="auto">
                <a:xfrm>
                  <a:off x="1223" y="1152"/>
                  <a:ext cx="1223" cy="384"/>
                </a:xfrm>
                <a:prstGeom prst="rect">
                  <a:avLst/>
                </a:prstGeom>
                <a:noFill/>
                <a:ln w="7">
                  <a:solidFill>
                    <a:srgbClr val="0099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grpSp>
          <p:grpSp>
            <p:nvGrpSpPr>
              <p:cNvPr id="18" name="Group 40"/>
              <p:cNvGrpSpPr>
                <a:grpSpLocks/>
              </p:cNvGrpSpPr>
              <p:nvPr/>
            </p:nvGrpSpPr>
            <p:grpSpPr bwMode="auto">
              <a:xfrm>
                <a:off x="2446" y="1152"/>
                <a:ext cx="1223" cy="384"/>
                <a:chOff x="2446" y="1152"/>
                <a:chExt cx="1223" cy="384"/>
              </a:xfrm>
            </p:grpSpPr>
            <p:sp>
              <p:nvSpPr>
                <p:cNvPr id="37" name="Rectangle 41"/>
                <p:cNvSpPr>
                  <a:spLocks noChangeArrowheads="1"/>
                </p:cNvSpPr>
                <p:nvPr/>
              </p:nvSpPr>
              <p:spPr bwMode="auto">
                <a:xfrm>
                  <a:off x="2489" y="1152"/>
                  <a:ext cx="1137" cy="384"/>
                </a:xfrm>
                <a:prstGeom prst="rect">
                  <a:avLst/>
                </a:prstGeom>
                <a:noFill/>
                <a:ln w="9525">
                  <a:solidFill>
                    <a:srgbClr val="0099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eaLnBrk="0" hangingPunct="0">
                    <a:spcBef>
                      <a:spcPct val="20000"/>
                    </a:spcBef>
                    <a:buClr>
                      <a:schemeClr val="hlink"/>
                    </a:buClr>
                    <a:buSzPct val="70000"/>
                    <a:buFont typeface="Wingdings" panose="05000000000000000000" pitchFamily="2" charset="2"/>
                    <a:buChar char="v"/>
                    <a:tabLst>
                      <a:tab pos="1066800" algn="l"/>
                    </a:tabLst>
                    <a:defRPr sz="32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buClr>
                      <a:schemeClr val="accent2"/>
                    </a:buClr>
                    <a:buSzPct val="85000"/>
                    <a:buFont typeface="Wingdings" panose="05000000000000000000" pitchFamily="2" charset="2"/>
                    <a:buChar char=""/>
                    <a:tabLst>
                      <a:tab pos="1066800" algn="l"/>
                    </a:tabLst>
                    <a:defRPr sz="28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buClr>
                      <a:schemeClr val="hlink"/>
                    </a:buClr>
                    <a:buSzPct val="80000"/>
                    <a:buFont typeface="Wingdings" panose="05000000000000000000" pitchFamily="2" charset="2"/>
                    <a:buChar char="v"/>
                    <a:tabLst>
                      <a:tab pos="1066800" algn="l"/>
                    </a:tabLst>
                    <a:defRPr sz="24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buClr>
                      <a:schemeClr val="accent2"/>
                    </a:buClr>
                    <a:buSzPct val="90000"/>
                    <a:buFont typeface="Wingdings" panose="05000000000000000000" pitchFamily="2" charset="2"/>
                    <a:buChar char=""/>
                    <a:tabLst>
                      <a:tab pos="1066800" algn="l"/>
                    </a:tabLst>
                    <a:defRPr sz="2000">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buClr>
                      <a:schemeClr val="hlink"/>
                    </a:buClr>
                    <a:buSzPct val="85000"/>
                    <a:buFont typeface="Wingdings" panose="05000000000000000000" pitchFamily="2" charset="2"/>
                    <a:buChar char="v"/>
                    <a:tabLst>
                      <a:tab pos="1066800" algn="l"/>
                    </a:tabLst>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hlink"/>
                    </a:buClr>
                    <a:buSzPct val="85000"/>
                    <a:buFont typeface="Wingdings" panose="05000000000000000000" pitchFamily="2" charset="2"/>
                    <a:buChar char="v"/>
                    <a:tabLst>
                      <a:tab pos="1066800" algn="l"/>
                    </a:tabLst>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hlink"/>
                    </a:buClr>
                    <a:buSzPct val="85000"/>
                    <a:buFont typeface="Wingdings" panose="05000000000000000000" pitchFamily="2" charset="2"/>
                    <a:buChar char="v"/>
                    <a:tabLst>
                      <a:tab pos="1066800" algn="l"/>
                    </a:tabLst>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hlink"/>
                    </a:buClr>
                    <a:buSzPct val="85000"/>
                    <a:buFont typeface="Wingdings" panose="05000000000000000000" pitchFamily="2" charset="2"/>
                    <a:buChar char="v"/>
                    <a:tabLst>
                      <a:tab pos="1066800" algn="l"/>
                    </a:tabLst>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hlink"/>
                    </a:buClr>
                    <a:buSzPct val="85000"/>
                    <a:buFont typeface="Wingdings" panose="05000000000000000000" pitchFamily="2" charset="2"/>
                    <a:buChar char="v"/>
                    <a:tabLst>
                      <a:tab pos="1066800" algn="l"/>
                    </a:tabLst>
                    <a:defRPr sz="2000">
                      <a:solidFill>
                        <a:schemeClr val="tx1"/>
                      </a:solidFill>
                      <a:latin typeface="Arial" panose="020B0604020202020204" pitchFamily="34" charset="0"/>
                      <a:ea typeface="宋体" panose="02010600030101010101" pitchFamily="2" charset="-122"/>
                    </a:defRPr>
                  </a:lvl9pPr>
                </a:lstStyle>
                <a:p>
                  <a:pPr algn="just" eaLnBrk="1" hangingPunct="1">
                    <a:spcBef>
                      <a:spcPct val="0"/>
                    </a:spcBef>
                    <a:buClrTx/>
                    <a:buSzTx/>
                    <a:buFontTx/>
                    <a:buNone/>
                  </a:pPr>
                  <a:r>
                    <a:rPr kumimoji="1" lang="en-US" altLang="zh-CN" sz="2000">
                      <a:solidFill>
                        <a:schemeClr val="tx2"/>
                      </a:solidFill>
                      <a:latin typeface="Times New Roman" panose="02020603050405020304" pitchFamily="18" charset="0"/>
                      <a:cs typeface="Times New Roman" panose="02020603050405020304" pitchFamily="18" charset="0"/>
                    </a:rPr>
                    <a:t>3</a:t>
                  </a:r>
                </a:p>
                <a:p>
                  <a:pPr algn="just">
                    <a:spcBef>
                      <a:spcPct val="0"/>
                    </a:spcBef>
                    <a:buClrTx/>
                    <a:buSzTx/>
                    <a:buFontTx/>
                    <a:buNone/>
                  </a:pPr>
                  <a:endParaRPr kumimoji="1" lang="en-US" altLang="zh-CN" sz="2000">
                    <a:solidFill>
                      <a:schemeClr val="tx2"/>
                    </a:solidFill>
                    <a:cs typeface="Times New Roman" panose="02020603050405020304" pitchFamily="18" charset="0"/>
                  </a:endParaRPr>
                </a:p>
              </p:txBody>
            </p:sp>
            <p:sp>
              <p:nvSpPr>
                <p:cNvPr id="38" name="Rectangle 42"/>
                <p:cNvSpPr>
                  <a:spLocks noChangeArrowheads="1"/>
                </p:cNvSpPr>
                <p:nvPr/>
              </p:nvSpPr>
              <p:spPr bwMode="auto">
                <a:xfrm>
                  <a:off x="2446" y="1152"/>
                  <a:ext cx="1223" cy="384"/>
                </a:xfrm>
                <a:prstGeom prst="rect">
                  <a:avLst/>
                </a:prstGeom>
                <a:noFill/>
                <a:ln w="7">
                  <a:solidFill>
                    <a:srgbClr val="0099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grpSp>
          <p:grpSp>
            <p:nvGrpSpPr>
              <p:cNvPr id="19" name="Group 43"/>
              <p:cNvGrpSpPr>
                <a:grpSpLocks/>
              </p:cNvGrpSpPr>
              <p:nvPr/>
            </p:nvGrpSpPr>
            <p:grpSpPr bwMode="auto">
              <a:xfrm>
                <a:off x="0" y="1536"/>
                <a:ext cx="1223" cy="384"/>
                <a:chOff x="0" y="1536"/>
                <a:chExt cx="1223" cy="384"/>
              </a:xfrm>
            </p:grpSpPr>
            <p:sp>
              <p:nvSpPr>
                <p:cNvPr id="35" name="Rectangle 44"/>
                <p:cNvSpPr>
                  <a:spLocks noChangeArrowheads="1"/>
                </p:cNvSpPr>
                <p:nvPr/>
              </p:nvSpPr>
              <p:spPr bwMode="auto">
                <a:xfrm>
                  <a:off x="43" y="1536"/>
                  <a:ext cx="1137" cy="384"/>
                </a:xfrm>
                <a:prstGeom prst="rect">
                  <a:avLst/>
                </a:prstGeom>
                <a:noFill/>
                <a:ln w="9525">
                  <a:solidFill>
                    <a:srgbClr val="0099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eaLnBrk="0" hangingPunct="0">
                    <a:spcBef>
                      <a:spcPct val="20000"/>
                    </a:spcBef>
                    <a:buClr>
                      <a:schemeClr val="hlink"/>
                    </a:buClr>
                    <a:buSzPct val="70000"/>
                    <a:buFont typeface="Wingdings" panose="05000000000000000000" pitchFamily="2" charset="2"/>
                    <a:buChar char="v"/>
                    <a:tabLst>
                      <a:tab pos="1066800" algn="l"/>
                    </a:tabLst>
                    <a:defRPr sz="32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buClr>
                      <a:schemeClr val="accent2"/>
                    </a:buClr>
                    <a:buSzPct val="85000"/>
                    <a:buFont typeface="Wingdings" panose="05000000000000000000" pitchFamily="2" charset="2"/>
                    <a:buChar char=""/>
                    <a:tabLst>
                      <a:tab pos="1066800" algn="l"/>
                    </a:tabLst>
                    <a:defRPr sz="28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buClr>
                      <a:schemeClr val="hlink"/>
                    </a:buClr>
                    <a:buSzPct val="80000"/>
                    <a:buFont typeface="Wingdings" panose="05000000000000000000" pitchFamily="2" charset="2"/>
                    <a:buChar char="v"/>
                    <a:tabLst>
                      <a:tab pos="1066800" algn="l"/>
                    </a:tabLst>
                    <a:defRPr sz="24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buClr>
                      <a:schemeClr val="accent2"/>
                    </a:buClr>
                    <a:buSzPct val="90000"/>
                    <a:buFont typeface="Wingdings" panose="05000000000000000000" pitchFamily="2" charset="2"/>
                    <a:buChar char=""/>
                    <a:tabLst>
                      <a:tab pos="1066800" algn="l"/>
                    </a:tabLst>
                    <a:defRPr sz="2000">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buClr>
                      <a:schemeClr val="hlink"/>
                    </a:buClr>
                    <a:buSzPct val="85000"/>
                    <a:buFont typeface="Wingdings" panose="05000000000000000000" pitchFamily="2" charset="2"/>
                    <a:buChar char="v"/>
                    <a:tabLst>
                      <a:tab pos="1066800" algn="l"/>
                    </a:tabLst>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hlink"/>
                    </a:buClr>
                    <a:buSzPct val="85000"/>
                    <a:buFont typeface="Wingdings" panose="05000000000000000000" pitchFamily="2" charset="2"/>
                    <a:buChar char="v"/>
                    <a:tabLst>
                      <a:tab pos="1066800" algn="l"/>
                    </a:tabLst>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hlink"/>
                    </a:buClr>
                    <a:buSzPct val="85000"/>
                    <a:buFont typeface="Wingdings" panose="05000000000000000000" pitchFamily="2" charset="2"/>
                    <a:buChar char="v"/>
                    <a:tabLst>
                      <a:tab pos="1066800" algn="l"/>
                    </a:tabLst>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hlink"/>
                    </a:buClr>
                    <a:buSzPct val="85000"/>
                    <a:buFont typeface="Wingdings" panose="05000000000000000000" pitchFamily="2" charset="2"/>
                    <a:buChar char="v"/>
                    <a:tabLst>
                      <a:tab pos="1066800" algn="l"/>
                    </a:tabLst>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hlink"/>
                    </a:buClr>
                    <a:buSzPct val="85000"/>
                    <a:buFont typeface="Wingdings" panose="05000000000000000000" pitchFamily="2" charset="2"/>
                    <a:buChar char="v"/>
                    <a:tabLst>
                      <a:tab pos="1066800" algn="l"/>
                    </a:tabLst>
                    <a:defRPr sz="2000">
                      <a:solidFill>
                        <a:schemeClr val="tx1"/>
                      </a:solidFill>
                      <a:latin typeface="Arial" panose="020B0604020202020204" pitchFamily="34" charset="0"/>
                      <a:ea typeface="宋体" panose="02010600030101010101" pitchFamily="2" charset="-122"/>
                    </a:defRPr>
                  </a:lvl9pPr>
                </a:lstStyle>
                <a:p>
                  <a:pPr algn="just" eaLnBrk="1" hangingPunct="1">
                    <a:spcBef>
                      <a:spcPct val="0"/>
                    </a:spcBef>
                    <a:buClrTx/>
                    <a:buSzTx/>
                    <a:buFontTx/>
                    <a:buNone/>
                  </a:pPr>
                  <a:r>
                    <a:rPr kumimoji="1" lang="en-US" altLang="zh-CN" sz="2000">
                      <a:solidFill>
                        <a:schemeClr val="tx2"/>
                      </a:solidFill>
                      <a:latin typeface="Times New Roman" panose="02020603050405020304" pitchFamily="18" charset="0"/>
                      <a:cs typeface="Times New Roman" panose="02020603050405020304" pitchFamily="18" charset="0"/>
                    </a:rPr>
                    <a:t>20~70</a:t>
                  </a:r>
                </a:p>
                <a:p>
                  <a:pPr algn="just">
                    <a:spcBef>
                      <a:spcPct val="0"/>
                    </a:spcBef>
                    <a:buClrTx/>
                    <a:buSzTx/>
                    <a:buFontTx/>
                    <a:buNone/>
                  </a:pPr>
                  <a:endParaRPr kumimoji="1" lang="en-US" altLang="zh-CN" sz="2000">
                    <a:solidFill>
                      <a:schemeClr val="tx2"/>
                    </a:solidFill>
                    <a:cs typeface="Times New Roman" panose="02020603050405020304" pitchFamily="18" charset="0"/>
                  </a:endParaRPr>
                </a:p>
              </p:txBody>
            </p:sp>
            <p:sp>
              <p:nvSpPr>
                <p:cNvPr id="36" name="Rectangle 45"/>
                <p:cNvSpPr>
                  <a:spLocks noChangeArrowheads="1"/>
                </p:cNvSpPr>
                <p:nvPr/>
              </p:nvSpPr>
              <p:spPr bwMode="auto">
                <a:xfrm>
                  <a:off x="0" y="1536"/>
                  <a:ext cx="1223" cy="384"/>
                </a:xfrm>
                <a:prstGeom prst="rect">
                  <a:avLst/>
                </a:prstGeom>
                <a:noFill/>
                <a:ln w="7">
                  <a:solidFill>
                    <a:srgbClr val="0099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grpSp>
          <p:grpSp>
            <p:nvGrpSpPr>
              <p:cNvPr id="20" name="Group 46"/>
              <p:cNvGrpSpPr>
                <a:grpSpLocks/>
              </p:cNvGrpSpPr>
              <p:nvPr/>
            </p:nvGrpSpPr>
            <p:grpSpPr bwMode="auto">
              <a:xfrm>
                <a:off x="1223" y="1536"/>
                <a:ext cx="1223" cy="384"/>
                <a:chOff x="1223" y="1536"/>
                <a:chExt cx="1223" cy="384"/>
              </a:xfrm>
            </p:grpSpPr>
            <p:sp>
              <p:nvSpPr>
                <p:cNvPr id="33" name="Rectangle 47"/>
                <p:cNvSpPr>
                  <a:spLocks noChangeArrowheads="1"/>
                </p:cNvSpPr>
                <p:nvPr/>
              </p:nvSpPr>
              <p:spPr bwMode="auto">
                <a:xfrm>
                  <a:off x="1266" y="1536"/>
                  <a:ext cx="1137" cy="384"/>
                </a:xfrm>
                <a:prstGeom prst="rect">
                  <a:avLst/>
                </a:prstGeom>
                <a:noFill/>
                <a:ln w="9525">
                  <a:solidFill>
                    <a:srgbClr val="0099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eaLnBrk="0" hangingPunct="0">
                    <a:spcBef>
                      <a:spcPct val="20000"/>
                    </a:spcBef>
                    <a:buClr>
                      <a:schemeClr val="hlink"/>
                    </a:buClr>
                    <a:buSzPct val="70000"/>
                    <a:buFont typeface="Wingdings" panose="05000000000000000000" pitchFamily="2" charset="2"/>
                    <a:buChar char="v"/>
                    <a:tabLst>
                      <a:tab pos="1066800" algn="l"/>
                    </a:tabLst>
                    <a:defRPr sz="32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buClr>
                      <a:schemeClr val="accent2"/>
                    </a:buClr>
                    <a:buSzPct val="85000"/>
                    <a:buFont typeface="Wingdings" panose="05000000000000000000" pitchFamily="2" charset="2"/>
                    <a:buChar char=""/>
                    <a:tabLst>
                      <a:tab pos="1066800" algn="l"/>
                    </a:tabLst>
                    <a:defRPr sz="28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buClr>
                      <a:schemeClr val="hlink"/>
                    </a:buClr>
                    <a:buSzPct val="80000"/>
                    <a:buFont typeface="Wingdings" panose="05000000000000000000" pitchFamily="2" charset="2"/>
                    <a:buChar char="v"/>
                    <a:tabLst>
                      <a:tab pos="1066800" algn="l"/>
                    </a:tabLst>
                    <a:defRPr sz="24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buClr>
                      <a:schemeClr val="accent2"/>
                    </a:buClr>
                    <a:buSzPct val="90000"/>
                    <a:buFont typeface="Wingdings" panose="05000000000000000000" pitchFamily="2" charset="2"/>
                    <a:buChar char=""/>
                    <a:tabLst>
                      <a:tab pos="1066800" algn="l"/>
                    </a:tabLst>
                    <a:defRPr sz="2000">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buClr>
                      <a:schemeClr val="hlink"/>
                    </a:buClr>
                    <a:buSzPct val="85000"/>
                    <a:buFont typeface="Wingdings" panose="05000000000000000000" pitchFamily="2" charset="2"/>
                    <a:buChar char="v"/>
                    <a:tabLst>
                      <a:tab pos="1066800" algn="l"/>
                    </a:tabLst>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hlink"/>
                    </a:buClr>
                    <a:buSzPct val="85000"/>
                    <a:buFont typeface="Wingdings" panose="05000000000000000000" pitchFamily="2" charset="2"/>
                    <a:buChar char="v"/>
                    <a:tabLst>
                      <a:tab pos="1066800" algn="l"/>
                    </a:tabLst>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hlink"/>
                    </a:buClr>
                    <a:buSzPct val="85000"/>
                    <a:buFont typeface="Wingdings" panose="05000000000000000000" pitchFamily="2" charset="2"/>
                    <a:buChar char="v"/>
                    <a:tabLst>
                      <a:tab pos="1066800" algn="l"/>
                    </a:tabLst>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hlink"/>
                    </a:buClr>
                    <a:buSzPct val="85000"/>
                    <a:buFont typeface="Wingdings" panose="05000000000000000000" pitchFamily="2" charset="2"/>
                    <a:buChar char="v"/>
                    <a:tabLst>
                      <a:tab pos="1066800" algn="l"/>
                    </a:tabLst>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hlink"/>
                    </a:buClr>
                    <a:buSzPct val="85000"/>
                    <a:buFont typeface="Wingdings" panose="05000000000000000000" pitchFamily="2" charset="2"/>
                    <a:buChar char="v"/>
                    <a:tabLst>
                      <a:tab pos="1066800" algn="l"/>
                    </a:tabLst>
                    <a:defRPr sz="2000">
                      <a:solidFill>
                        <a:schemeClr val="tx1"/>
                      </a:solidFill>
                      <a:latin typeface="Arial" panose="020B0604020202020204" pitchFamily="34" charset="0"/>
                      <a:ea typeface="宋体" panose="02010600030101010101" pitchFamily="2" charset="-122"/>
                    </a:defRPr>
                  </a:lvl9pPr>
                </a:lstStyle>
                <a:p>
                  <a:pPr algn="just" eaLnBrk="1" hangingPunct="1">
                    <a:spcBef>
                      <a:spcPct val="0"/>
                    </a:spcBef>
                    <a:buClrTx/>
                    <a:buSzTx/>
                    <a:buFontTx/>
                    <a:buNone/>
                  </a:pPr>
                  <a:r>
                    <a:rPr kumimoji="1" lang="zh-CN" altLang="en-US" sz="2000">
                      <a:solidFill>
                        <a:schemeClr val="tx2"/>
                      </a:solidFill>
                      <a:latin typeface="Times New Roman" panose="02020603050405020304" pitchFamily="18" charset="0"/>
                    </a:rPr>
                    <a:t>一般危险，需要注意</a:t>
                  </a:r>
                  <a:endParaRPr kumimoji="1" lang="zh-CN" altLang="en-US" sz="2000">
                    <a:solidFill>
                      <a:schemeClr val="tx2"/>
                    </a:solidFill>
                    <a:latin typeface="Times New Roman" panose="02020603050405020304" pitchFamily="18" charset="0"/>
                    <a:cs typeface="Times New Roman" panose="02020603050405020304" pitchFamily="18" charset="0"/>
                  </a:endParaRPr>
                </a:p>
                <a:p>
                  <a:pPr algn="just">
                    <a:spcBef>
                      <a:spcPct val="0"/>
                    </a:spcBef>
                    <a:buClrTx/>
                    <a:buSzTx/>
                    <a:buFontTx/>
                    <a:buNone/>
                  </a:pPr>
                  <a:endParaRPr kumimoji="1" lang="en-US" altLang="zh-CN" sz="2000">
                    <a:solidFill>
                      <a:schemeClr val="tx2"/>
                    </a:solidFill>
                  </a:endParaRPr>
                </a:p>
              </p:txBody>
            </p:sp>
            <p:sp>
              <p:nvSpPr>
                <p:cNvPr id="34" name="Rectangle 48"/>
                <p:cNvSpPr>
                  <a:spLocks noChangeArrowheads="1"/>
                </p:cNvSpPr>
                <p:nvPr/>
              </p:nvSpPr>
              <p:spPr bwMode="auto">
                <a:xfrm>
                  <a:off x="1223" y="1536"/>
                  <a:ext cx="1223" cy="384"/>
                </a:xfrm>
                <a:prstGeom prst="rect">
                  <a:avLst/>
                </a:prstGeom>
                <a:noFill/>
                <a:ln w="7">
                  <a:solidFill>
                    <a:srgbClr val="0099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grpSp>
          <p:grpSp>
            <p:nvGrpSpPr>
              <p:cNvPr id="21" name="Group 49"/>
              <p:cNvGrpSpPr>
                <a:grpSpLocks/>
              </p:cNvGrpSpPr>
              <p:nvPr/>
            </p:nvGrpSpPr>
            <p:grpSpPr bwMode="auto">
              <a:xfrm>
                <a:off x="2446" y="1536"/>
                <a:ext cx="1223" cy="384"/>
                <a:chOff x="2446" y="1536"/>
                <a:chExt cx="1223" cy="384"/>
              </a:xfrm>
            </p:grpSpPr>
            <p:sp>
              <p:nvSpPr>
                <p:cNvPr id="31" name="Rectangle 50"/>
                <p:cNvSpPr>
                  <a:spLocks noChangeArrowheads="1"/>
                </p:cNvSpPr>
                <p:nvPr/>
              </p:nvSpPr>
              <p:spPr bwMode="auto">
                <a:xfrm>
                  <a:off x="2489" y="1536"/>
                  <a:ext cx="1137" cy="384"/>
                </a:xfrm>
                <a:prstGeom prst="rect">
                  <a:avLst/>
                </a:prstGeom>
                <a:noFill/>
                <a:ln w="9525">
                  <a:solidFill>
                    <a:srgbClr val="0099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eaLnBrk="0" hangingPunct="0">
                    <a:spcBef>
                      <a:spcPct val="20000"/>
                    </a:spcBef>
                    <a:buClr>
                      <a:schemeClr val="hlink"/>
                    </a:buClr>
                    <a:buSzPct val="70000"/>
                    <a:buFont typeface="Wingdings" panose="05000000000000000000" pitchFamily="2" charset="2"/>
                    <a:buChar char="v"/>
                    <a:tabLst>
                      <a:tab pos="1066800" algn="l"/>
                    </a:tabLst>
                    <a:defRPr sz="32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buClr>
                      <a:schemeClr val="accent2"/>
                    </a:buClr>
                    <a:buSzPct val="85000"/>
                    <a:buFont typeface="Wingdings" panose="05000000000000000000" pitchFamily="2" charset="2"/>
                    <a:buChar char=""/>
                    <a:tabLst>
                      <a:tab pos="1066800" algn="l"/>
                    </a:tabLst>
                    <a:defRPr sz="28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buClr>
                      <a:schemeClr val="hlink"/>
                    </a:buClr>
                    <a:buSzPct val="80000"/>
                    <a:buFont typeface="Wingdings" panose="05000000000000000000" pitchFamily="2" charset="2"/>
                    <a:buChar char="v"/>
                    <a:tabLst>
                      <a:tab pos="1066800" algn="l"/>
                    </a:tabLst>
                    <a:defRPr sz="24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buClr>
                      <a:schemeClr val="accent2"/>
                    </a:buClr>
                    <a:buSzPct val="90000"/>
                    <a:buFont typeface="Wingdings" panose="05000000000000000000" pitchFamily="2" charset="2"/>
                    <a:buChar char=""/>
                    <a:tabLst>
                      <a:tab pos="1066800" algn="l"/>
                    </a:tabLst>
                    <a:defRPr sz="2000">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buClr>
                      <a:schemeClr val="hlink"/>
                    </a:buClr>
                    <a:buSzPct val="85000"/>
                    <a:buFont typeface="Wingdings" panose="05000000000000000000" pitchFamily="2" charset="2"/>
                    <a:buChar char="v"/>
                    <a:tabLst>
                      <a:tab pos="1066800" algn="l"/>
                    </a:tabLst>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hlink"/>
                    </a:buClr>
                    <a:buSzPct val="85000"/>
                    <a:buFont typeface="Wingdings" panose="05000000000000000000" pitchFamily="2" charset="2"/>
                    <a:buChar char="v"/>
                    <a:tabLst>
                      <a:tab pos="1066800" algn="l"/>
                    </a:tabLst>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hlink"/>
                    </a:buClr>
                    <a:buSzPct val="85000"/>
                    <a:buFont typeface="Wingdings" panose="05000000000000000000" pitchFamily="2" charset="2"/>
                    <a:buChar char="v"/>
                    <a:tabLst>
                      <a:tab pos="1066800" algn="l"/>
                    </a:tabLst>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hlink"/>
                    </a:buClr>
                    <a:buSzPct val="85000"/>
                    <a:buFont typeface="Wingdings" panose="05000000000000000000" pitchFamily="2" charset="2"/>
                    <a:buChar char="v"/>
                    <a:tabLst>
                      <a:tab pos="1066800" algn="l"/>
                    </a:tabLst>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hlink"/>
                    </a:buClr>
                    <a:buSzPct val="85000"/>
                    <a:buFont typeface="Wingdings" panose="05000000000000000000" pitchFamily="2" charset="2"/>
                    <a:buChar char="v"/>
                    <a:tabLst>
                      <a:tab pos="1066800" algn="l"/>
                    </a:tabLst>
                    <a:defRPr sz="2000">
                      <a:solidFill>
                        <a:schemeClr val="tx1"/>
                      </a:solidFill>
                      <a:latin typeface="Arial" panose="020B0604020202020204" pitchFamily="34" charset="0"/>
                      <a:ea typeface="宋体" panose="02010600030101010101" pitchFamily="2" charset="-122"/>
                    </a:defRPr>
                  </a:lvl9pPr>
                </a:lstStyle>
                <a:p>
                  <a:pPr algn="just" eaLnBrk="1" hangingPunct="1">
                    <a:spcBef>
                      <a:spcPct val="0"/>
                    </a:spcBef>
                    <a:buClrTx/>
                    <a:buSzTx/>
                    <a:buFontTx/>
                    <a:buNone/>
                  </a:pPr>
                  <a:r>
                    <a:rPr kumimoji="1" lang="en-US" altLang="zh-CN" sz="2000">
                      <a:solidFill>
                        <a:schemeClr val="tx2"/>
                      </a:solidFill>
                      <a:latin typeface="Times New Roman" panose="02020603050405020304" pitchFamily="18" charset="0"/>
                      <a:cs typeface="Times New Roman" panose="02020603050405020304" pitchFamily="18" charset="0"/>
                    </a:rPr>
                    <a:t>2</a:t>
                  </a:r>
                </a:p>
                <a:p>
                  <a:pPr algn="just">
                    <a:spcBef>
                      <a:spcPct val="0"/>
                    </a:spcBef>
                    <a:buClrTx/>
                    <a:buSzTx/>
                    <a:buFontTx/>
                    <a:buNone/>
                  </a:pPr>
                  <a:endParaRPr kumimoji="1" lang="en-US" altLang="zh-CN" sz="2000">
                    <a:solidFill>
                      <a:schemeClr val="tx2"/>
                    </a:solidFill>
                    <a:cs typeface="Times New Roman" panose="02020603050405020304" pitchFamily="18" charset="0"/>
                  </a:endParaRPr>
                </a:p>
              </p:txBody>
            </p:sp>
            <p:sp>
              <p:nvSpPr>
                <p:cNvPr id="32" name="Rectangle 51"/>
                <p:cNvSpPr>
                  <a:spLocks noChangeArrowheads="1"/>
                </p:cNvSpPr>
                <p:nvPr/>
              </p:nvSpPr>
              <p:spPr bwMode="auto">
                <a:xfrm>
                  <a:off x="2446" y="1536"/>
                  <a:ext cx="1223" cy="384"/>
                </a:xfrm>
                <a:prstGeom prst="rect">
                  <a:avLst/>
                </a:prstGeom>
                <a:noFill/>
                <a:ln w="7">
                  <a:solidFill>
                    <a:srgbClr val="0099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grpSp>
          <p:grpSp>
            <p:nvGrpSpPr>
              <p:cNvPr id="22" name="Group 52"/>
              <p:cNvGrpSpPr>
                <a:grpSpLocks/>
              </p:cNvGrpSpPr>
              <p:nvPr/>
            </p:nvGrpSpPr>
            <p:grpSpPr bwMode="auto">
              <a:xfrm>
                <a:off x="0" y="1920"/>
                <a:ext cx="1223" cy="384"/>
                <a:chOff x="0" y="1920"/>
                <a:chExt cx="1223" cy="384"/>
              </a:xfrm>
            </p:grpSpPr>
            <p:sp>
              <p:nvSpPr>
                <p:cNvPr id="29" name="Rectangle 53"/>
                <p:cNvSpPr>
                  <a:spLocks noChangeArrowheads="1"/>
                </p:cNvSpPr>
                <p:nvPr/>
              </p:nvSpPr>
              <p:spPr bwMode="auto">
                <a:xfrm>
                  <a:off x="43" y="1920"/>
                  <a:ext cx="1137" cy="384"/>
                </a:xfrm>
                <a:prstGeom prst="rect">
                  <a:avLst/>
                </a:prstGeom>
                <a:noFill/>
                <a:ln w="9525">
                  <a:solidFill>
                    <a:srgbClr val="0099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eaLnBrk="0" hangingPunct="0">
                    <a:spcBef>
                      <a:spcPct val="20000"/>
                    </a:spcBef>
                    <a:buClr>
                      <a:schemeClr val="hlink"/>
                    </a:buClr>
                    <a:buSzPct val="70000"/>
                    <a:buFont typeface="Wingdings" panose="05000000000000000000" pitchFamily="2" charset="2"/>
                    <a:buChar char="v"/>
                    <a:tabLst>
                      <a:tab pos="1066800" algn="l"/>
                    </a:tabLst>
                    <a:defRPr sz="32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buClr>
                      <a:schemeClr val="accent2"/>
                    </a:buClr>
                    <a:buSzPct val="85000"/>
                    <a:buFont typeface="Wingdings" panose="05000000000000000000" pitchFamily="2" charset="2"/>
                    <a:buChar char=""/>
                    <a:tabLst>
                      <a:tab pos="1066800" algn="l"/>
                    </a:tabLst>
                    <a:defRPr sz="28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buClr>
                      <a:schemeClr val="hlink"/>
                    </a:buClr>
                    <a:buSzPct val="80000"/>
                    <a:buFont typeface="Wingdings" panose="05000000000000000000" pitchFamily="2" charset="2"/>
                    <a:buChar char="v"/>
                    <a:tabLst>
                      <a:tab pos="1066800" algn="l"/>
                    </a:tabLst>
                    <a:defRPr sz="24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buClr>
                      <a:schemeClr val="accent2"/>
                    </a:buClr>
                    <a:buSzPct val="90000"/>
                    <a:buFont typeface="Wingdings" panose="05000000000000000000" pitchFamily="2" charset="2"/>
                    <a:buChar char=""/>
                    <a:tabLst>
                      <a:tab pos="1066800" algn="l"/>
                    </a:tabLst>
                    <a:defRPr sz="2000">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buClr>
                      <a:schemeClr val="hlink"/>
                    </a:buClr>
                    <a:buSzPct val="85000"/>
                    <a:buFont typeface="Wingdings" panose="05000000000000000000" pitchFamily="2" charset="2"/>
                    <a:buChar char="v"/>
                    <a:tabLst>
                      <a:tab pos="1066800" algn="l"/>
                    </a:tabLst>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hlink"/>
                    </a:buClr>
                    <a:buSzPct val="85000"/>
                    <a:buFont typeface="Wingdings" panose="05000000000000000000" pitchFamily="2" charset="2"/>
                    <a:buChar char="v"/>
                    <a:tabLst>
                      <a:tab pos="1066800" algn="l"/>
                    </a:tabLst>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hlink"/>
                    </a:buClr>
                    <a:buSzPct val="85000"/>
                    <a:buFont typeface="Wingdings" panose="05000000000000000000" pitchFamily="2" charset="2"/>
                    <a:buChar char="v"/>
                    <a:tabLst>
                      <a:tab pos="1066800" algn="l"/>
                    </a:tabLst>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hlink"/>
                    </a:buClr>
                    <a:buSzPct val="85000"/>
                    <a:buFont typeface="Wingdings" panose="05000000000000000000" pitchFamily="2" charset="2"/>
                    <a:buChar char="v"/>
                    <a:tabLst>
                      <a:tab pos="1066800" algn="l"/>
                    </a:tabLst>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hlink"/>
                    </a:buClr>
                    <a:buSzPct val="85000"/>
                    <a:buFont typeface="Wingdings" panose="05000000000000000000" pitchFamily="2" charset="2"/>
                    <a:buChar char="v"/>
                    <a:tabLst>
                      <a:tab pos="1066800" algn="l"/>
                    </a:tabLst>
                    <a:defRPr sz="2000">
                      <a:solidFill>
                        <a:schemeClr val="tx1"/>
                      </a:solidFill>
                      <a:latin typeface="Arial" panose="020B0604020202020204" pitchFamily="34" charset="0"/>
                      <a:ea typeface="宋体" panose="02010600030101010101" pitchFamily="2" charset="-122"/>
                    </a:defRPr>
                  </a:lvl9pPr>
                </a:lstStyle>
                <a:p>
                  <a:pPr algn="just" eaLnBrk="1" hangingPunct="1">
                    <a:spcBef>
                      <a:spcPct val="0"/>
                    </a:spcBef>
                    <a:buClrTx/>
                    <a:buSzTx/>
                    <a:buFontTx/>
                    <a:buNone/>
                  </a:pPr>
                  <a:r>
                    <a:rPr kumimoji="1" lang="en-US" altLang="zh-CN" sz="2000">
                      <a:solidFill>
                        <a:schemeClr val="tx2"/>
                      </a:solidFill>
                      <a:latin typeface="Times New Roman" panose="02020603050405020304" pitchFamily="18" charset="0"/>
                      <a:cs typeface="Times New Roman" panose="02020603050405020304" pitchFamily="18" charset="0"/>
                    </a:rPr>
                    <a:t>&lt;20</a:t>
                  </a:r>
                </a:p>
                <a:p>
                  <a:pPr algn="just">
                    <a:spcBef>
                      <a:spcPct val="0"/>
                    </a:spcBef>
                    <a:buClrTx/>
                    <a:buSzTx/>
                    <a:buFontTx/>
                    <a:buNone/>
                  </a:pPr>
                  <a:endParaRPr kumimoji="1" lang="en-US" altLang="zh-CN" sz="2000">
                    <a:solidFill>
                      <a:schemeClr val="tx2"/>
                    </a:solidFill>
                    <a:cs typeface="Times New Roman" panose="02020603050405020304" pitchFamily="18" charset="0"/>
                  </a:endParaRPr>
                </a:p>
              </p:txBody>
            </p:sp>
            <p:sp>
              <p:nvSpPr>
                <p:cNvPr id="30" name="Rectangle 54"/>
                <p:cNvSpPr>
                  <a:spLocks noChangeArrowheads="1"/>
                </p:cNvSpPr>
                <p:nvPr/>
              </p:nvSpPr>
              <p:spPr bwMode="auto">
                <a:xfrm>
                  <a:off x="0" y="1920"/>
                  <a:ext cx="1223" cy="384"/>
                </a:xfrm>
                <a:prstGeom prst="rect">
                  <a:avLst/>
                </a:prstGeom>
                <a:noFill/>
                <a:ln w="7">
                  <a:solidFill>
                    <a:srgbClr val="0099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grpSp>
          <p:grpSp>
            <p:nvGrpSpPr>
              <p:cNvPr id="23" name="Group 55"/>
              <p:cNvGrpSpPr>
                <a:grpSpLocks/>
              </p:cNvGrpSpPr>
              <p:nvPr/>
            </p:nvGrpSpPr>
            <p:grpSpPr bwMode="auto">
              <a:xfrm>
                <a:off x="1223" y="1920"/>
                <a:ext cx="1223" cy="384"/>
                <a:chOff x="1223" y="1920"/>
                <a:chExt cx="1223" cy="384"/>
              </a:xfrm>
            </p:grpSpPr>
            <p:sp>
              <p:nvSpPr>
                <p:cNvPr id="27" name="Rectangle 56"/>
                <p:cNvSpPr>
                  <a:spLocks noChangeArrowheads="1"/>
                </p:cNvSpPr>
                <p:nvPr/>
              </p:nvSpPr>
              <p:spPr bwMode="auto">
                <a:xfrm>
                  <a:off x="1266" y="1920"/>
                  <a:ext cx="1137" cy="384"/>
                </a:xfrm>
                <a:prstGeom prst="rect">
                  <a:avLst/>
                </a:prstGeom>
                <a:noFill/>
                <a:ln w="9525">
                  <a:solidFill>
                    <a:srgbClr val="0099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eaLnBrk="0" hangingPunct="0">
                    <a:spcBef>
                      <a:spcPct val="20000"/>
                    </a:spcBef>
                    <a:buClr>
                      <a:schemeClr val="hlink"/>
                    </a:buClr>
                    <a:buSzPct val="70000"/>
                    <a:buFont typeface="Wingdings" panose="05000000000000000000" pitchFamily="2" charset="2"/>
                    <a:buChar char="v"/>
                    <a:tabLst>
                      <a:tab pos="1066800" algn="l"/>
                    </a:tabLst>
                    <a:defRPr sz="32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buClr>
                      <a:schemeClr val="accent2"/>
                    </a:buClr>
                    <a:buSzPct val="85000"/>
                    <a:buFont typeface="Wingdings" panose="05000000000000000000" pitchFamily="2" charset="2"/>
                    <a:buChar char=""/>
                    <a:tabLst>
                      <a:tab pos="1066800" algn="l"/>
                    </a:tabLst>
                    <a:defRPr sz="28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buClr>
                      <a:schemeClr val="hlink"/>
                    </a:buClr>
                    <a:buSzPct val="80000"/>
                    <a:buFont typeface="Wingdings" panose="05000000000000000000" pitchFamily="2" charset="2"/>
                    <a:buChar char="v"/>
                    <a:tabLst>
                      <a:tab pos="1066800" algn="l"/>
                    </a:tabLst>
                    <a:defRPr sz="24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buClr>
                      <a:schemeClr val="accent2"/>
                    </a:buClr>
                    <a:buSzPct val="90000"/>
                    <a:buFont typeface="Wingdings" panose="05000000000000000000" pitchFamily="2" charset="2"/>
                    <a:buChar char=""/>
                    <a:tabLst>
                      <a:tab pos="1066800" algn="l"/>
                    </a:tabLst>
                    <a:defRPr sz="2000">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buClr>
                      <a:schemeClr val="hlink"/>
                    </a:buClr>
                    <a:buSzPct val="85000"/>
                    <a:buFont typeface="Wingdings" panose="05000000000000000000" pitchFamily="2" charset="2"/>
                    <a:buChar char="v"/>
                    <a:tabLst>
                      <a:tab pos="1066800" algn="l"/>
                    </a:tabLst>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hlink"/>
                    </a:buClr>
                    <a:buSzPct val="85000"/>
                    <a:buFont typeface="Wingdings" panose="05000000000000000000" pitchFamily="2" charset="2"/>
                    <a:buChar char="v"/>
                    <a:tabLst>
                      <a:tab pos="1066800" algn="l"/>
                    </a:tabLst>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hlink"/>
                    </a:buClr>
                    <a:buSzPct val="85000"/>
                    <a:buFont typeface="Wingdings" panose="05000000000000000000" pitchFamily="2" charset="2"/>
                    <a:buChar char="v"/>
                    <a:tabLst>
                      <a:tab pos="1066800" algn="l"/>
                    </a:tabLst>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hlink"/>
                    </a:buClr>
                    <a:buSzPct val="85000"/>
                    <a:buFont typeface="Wingdings" panose="05000000000000000000" pitchFamily="2" charset="2"/>
                    <a:buChar char="v"/>
                    <a:tabLst>
                      <a:tab pos="1066800" algn="l"/>
                    </a:tabLst>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hlink"/>
                    </a:buClr>
                    <a:buSzPct val="85000"/>
                    <a:buFont typeface="Wingdings" panose="05000000000000000000" pitchFamily="2" charset="2"/>
                    <a:buChar char="v"/>
                    <a:tabLst>
                      <a:tab pos="1066800" algn="l"/>
                    </a:tabLst>
                    <a:defRPr sz="2000">
                      <a:solidFill>
                        <a:schemeClr val="tx1"/>
                      </a:solidFill>
                      <a:latin typeface="Arial" panose="020B0604020202020204" pitchFamily="34" charset="0"/>
                      <a:ea typeface="宋体" panose="02010600030101010101" pitchFamily="2" charset="-122"/>
                    </a:defRPr>
                  </a:lvl9pPr>
                </a:lstStyle>
                <a:p>
                  <a:pPr algn="just" eaLnBrk="1" hangingPunct="1">
                    <a:spcBef>
                      <a:spcPct val="0"/>
                    </a:spcBef>
                    <a:buClrTx/>
                    <a:buSzTx/>
                    <a:buFontTx/>
                    <a:buNone/>
                  </a:pPr>
                  <a:r>
                    <a:rPr kumimoji="1" lang="zh-CN" altLang="en-US" sz="2000">
                      <a:solidFill>
                        <a:schemeClr val="tx2"/>
                      </a:solidFill>
                      <a:latin typeface="Times New Roman" panose="02020603050405020304" pitchFamily="18" charset="0"/>
                    </a:rPr>
                    <a:t>稍有危险，可以接受</a:t>
                  </a:r>
                  <a:endParaRPr kumimoji="1" lang="zh-CN" altLang="en-US" sz="2000">
                    <a:solidFill>
                      <a:schemeClr val="tx2"/>
                    </a:solidFill>
                    <a:latin typeface="Times New Roman" panose="02020603050405020304" pitchFamily="18" charset="0"/>
                    <a:cs typeface="Times New Roman" panose="02020603050405020304" pitchFamily="18" charset="0"/>
                  </a:endParaRPr>
                </a:p>
                <a:p>
                  <a:pPr algn="just">
                    <a:spcBef>
                      <a:spcPct val="0"/>
                    </a:spcBef>
                    <a:buClrTx/>
                    <a:buSzTx/>
                    <a:buFontTx/>
                    <a:buNone/>
                  </a:pPr>
                  <a:endParaRPr kumimoji="1" lang="en-US" altLang="zh-CN" sz="2000">
                    <a:solidFill>
                      <a:schemeClr val="tx2"/>
                    </a:solidFill>
                  </a:endParaRPr>
                </a:p>
              </p:txBody>
            </p:sp>
            <p:sp>
              <p:nvSpPr>
                <p:cNvPr id="28" name="Rectangle 57"/>
                <p:cNvSpPr>
                  <a:spLocks noChangeArrowheads="1"/>
                </p:cNvSpPr>
                <p:nvPr/>
              </p:nvSpPr>
              <p:spPr bwMode="auto">
                <a:xfrm>
                  <a:off x="1223" y="1920"/>
                  <a:ext cx="1223" cy="384"/>
                </a:xfrm>
                <a:prstGeom prst="rect">
                  <a:avLst/>
                </a:prstGeom>
                <a:noFill/>
                <a:ln w="7">
                  <a:solidFill>
                    <a:srgbClr val="0099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grpSp>
          <p:grpSp>
            <p:nvGrpSpPr>
              <p:cNvPr id="24" name="Group 58"/>
              <p:cNvGrpSpPr>
                <a:grpSpLocks/>
              </p:cNvGrpSpPr>
              <p:nvPr/>
            </p:nvGrpSpPr>
            <p:grpSpPr bwMode="auto">
              <a:xfrm>
                <a:off x="2446" y="1920"/>
                <a:ext cx="1223" cy="384"/>
                <a:chOff x="2446" y="1920"/>
                <a:chExt cx="1223" cy="384"/>
              </a:xfrm>
            </p:grpSpPr>
            <p:sp>
              <p:nvSpPr>
                <p:cNvPr id="25" name="Rectangle 59"/>
                <p:cNvSpPr>
                  <a:spLocks noChangeArrowheads="1"/>
                </p:cNvSpPr>
                <p:nvPr/>
              </p:nvSpPr>
              <p:spPr bwMode="auto">
                <a:xfrm>
                  <a:off x="2489" y="1920"/>
                  <a:ext cx="1137" cy="384"/>
                </a:xfrm>
                <a:prstGeom prst="rect">
                  <a:avLst/>
                </a:prstGeom>
                <a:noFill/>
                <a:ln w="9525">
                  <a:solidFill>
                    <a:srgbClr val="0099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eaLnBrk="0" hangingPunct="0">
                    <a:spcBef>
                      <a:spcPct val="20000"/>
                    </a:spcBef>
                    <a:buClr>
                      <a:schemeClr val="hlink"/>
                    </a:buClr>
                    <a:buSzPct val="70000"/>
                    <a:buFont typeface="Wingdings" panose="05000000000000000000" pitchFamily="2" charset="2"/>
                    <a:buChar char="v"/>
                    <a:tabLst>
                      <a:tab pos="1066800" algn="l"/>
                    </a:tabLst>
                    <a:defRPr sz="32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buClr>
                      <a:schemeClr val="accent2"/>
                    </a:buClr>
                    <a:buSzPct val="85000"/>
                    <a:buFont typeface="Wingdings" panose="05000000000000000000" pitchFamily="2" charset="2"/>
                    <a:buChar char=""/>
                    <a:tabLst>
                      <a:tab pos="1066800" algn="l"/>
                    </a:tabLst>
                    <a:defRPr sz="28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buClr>
                      <a:schemeClr val="hlink"/>
                    </a:buClr>
                    <a:buSzPct val="80000"/>
                    <a:buFont typeface="Wingdings" panose="05000000000000000000" pitchFamily="2" charset="2"/>
                    <a:buChar char="v"/>
                    <a:tabLst>
                      <a:tab pos="1066800" algn="l"/>
                    </a:tabLst>
                    <a:defRPr sz="24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buClr>
                      <a:schemeClr val="accent2"/>
                    </a:buClr>
                    <a:buSzPct val="90000"/>
                    <a:buFont typeface="Wingdings" panose="05000000000000000000" pitchFamily="2" charset="2"/>
                    <a:buChar char=""/>
                    <a:tabLst>
                      <a:tab pos="1066800" algn="l"/>
                    </a:tabLst>
                    <a:defRPr sz="2000">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buClr>
                      <a:schemeClr val="hlink"/>
                    </a:buClr>
                    <a:buSzPct val="85000"/>
                    <a:buFont typeface="Wingdings" panose="05000000000000000000" pitchFamily="2" charset="2"/>
                    <a:buChar char="v"/>
                    <a:tabLst>
                      <a:tab pos="1066800" algn="l"/>
                    </a:tabLst>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hlink"/>
                    </a:buClr>
                    <a:buSzPct val="85000"/>
                    <a:buFont typeface="Wingdings" panose="05000000000000000000" pitchFamily="2" charset="2"/>
                    <a:buChar char="v"/>
                    <a:tabLst>
                      <a:tab pos="1066800" algn="l"/>
                    </a:tabLst>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hlink"/>
                    </a:buClr>
                    <a:buSzPct val="85000"/>
                    <a:buFont typeface="Wingdings" panose="05000000000000000000" pitchFamily="2" charset="2"/>
                    <a:buChar char="v"/>
                    <a:tabLst>
                      <a:tab pos="1066800" algn="l"/>
                    </a:tabLst>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hlink"/>
                    </a:buClr>
                    <a:buSzPct val="85000"/>
                    <a:buFont typeface="Wingdings" panose="05000000000000000000" pitchFamily="2" charset="2"/>
                    <a:buChar char="v"/>
                    <a:tabLst>
                      <a:tab pos="1066800" algn="l"/>
                    </a:tabLst>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hlink"/>
                    </a:buClr>
                    <a:buSzPct val="85000"/>
                    <a:buFont typeface="Wingdings" panose="05000000000000000000" pitchFamily="2" charset="2"/>
                    <a:buChar char="v"/>
                    <a:tabLst>
                      <a:tab pos="1066800" algn="l"/>
                    </a:tabLst>
                    <a:defRPr sz="2000">
                      <a:solidFill>
                        <a:schemeClr val="tx1"/>
                      </a:solidFill>
                      <a:latin typeface="Arial" panose="020B0604020202020204" pitchFamily="34" charset="0"/>
                      <a:ea typeface="宋体" panose="02010600030101010101" pitchFamily="2" charset="-122"/>
                    </a:defRPr>
                  </a:lvl9pPr>
                </a:lstStyle>
                <a:p>
                  <a:pPr algn="just" eaLnBrk="1" hangingPunct="1">
                    <a:spcBef>
                      <a:spcPct val="0"/>
                    </a:spcBef>
                    <a:buClrTx/>
                    <a:buSzTx/>
                    <a:buFontTx/>
                    <a:buNone/>
                  </a:pPr>
                  <a:r>
                    <a:rPr kumimoji="1" lang="en-US" altLang="zh-CN" sz="2000">
                      <a:solidFill>
                        <a:schemeClr val="tx2"/>
                      </a:solidFill>
                      <a:latin typeface="Times New Roman" panose="02020603050405020304" pitchFamily="18" charset="0"/>
                      <a:cs typeface="Times New Roman" panose="02020603050405020304" pitchFamily="18" charset="0"/>
                    </a:rPr>
                    <a:t>1</a:t>
                  </a:r>
                </a:p>
                <a:p>
                  <a:pPr algn="just">
                    <a:spcBef>
                      <a:spcPct val="0"/>
                    </a:spcBef>
                    <a:buClrTx/>
                    <a:buSzTx/>
                    <a:buFontTx/>
                    <a:buNone/>
                  </a:pPr>
                  <a:endParaRPr kumimoji="1" lang="en-US" altLang="zh-CN" sz="2000">
                    <a:solidFill>
                      <a:schemeClr val="tx2"/>
                    </a:solidFill>
                    <a:cs typeface="Times New Roman" panose="02020603050405020304" pitchFamily="18" charset="0"/>
                  </a:endParaRPr>
                </a:p>
              </p:txBody>
            </p:sp>
            <p:sp>
              <p:nvSpPr>
                <p:cNvPr id="26" name="Rectangle 60"/>
                <p:cNvSpPr>
                  <a:spLocks noChangeArrowheads="1"/>
                </p:cNvSpPr>
                <p:nvPr/>
              </p:nvSpPr>
              <p:spPr bwMode="auto">
                <a:xfrm>
                  <a:off x="2446" y="1920"/>
                  <a:ext cx="1223" cy="384"/>
                </a:xfrm>
                <a:prstGeom prst="rect">
                  <a:avLst/>
                </a:prstGeom>
                <a:noFill/>
                <a:ln w="7">
                  <a:solidFill>
                    <a:srgbClr val="0099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grpSp>
        </p:grpSp>
        <p:sp>
          <p:nvSpPr>
            <p:cNvPr id="6" name="Rectangle 61"/>
            <p:cNvSpPr>
              <a:spLocks noChangeArrowheads="1"/>
            </p:cNvSpPr>
            <p:nvPr/>
          </p:nvSpPr>
          <p:spPr bwMode="auto">
            <a:xfrm>
              <a:off x="-3" y="-3"/>
              <a:ext cx="3675" cy="2310"/>
            </a:xfrm>
            <a:prstGeom prst="rect">
              <a:avLst/>
            </a:prstGeom>
            <a:noFill/>
            <a:ln w="11112">
              <a:solidFill>
                <a:srgbClr val="0099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grpSp>
    </p:spTree>
    <p:extLst>
      <p:ext uri="{BB962C8B-B14F-4D97-AF65-F5344CB8AC3E}">
        <p14:creationId xmlns:p14="http://schemas.microsoft.com/office/powerpoint/2010/main" val="4286147017"/>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3434" cy="6858000"/>
          </a:xfrm>
          <a:prstGeom prst="rect">
            <a:avLst/>
          </a:prstGeom>
        </p:spPr>
      </p:pic>
      <p:sp>
        <p:nvSpPr>
          <p:cNvPr id="3" name="Rectangle 5"/>
          <p:cNvSpPr>
            <a:spLocks noChangeArrowheads="1"/>
          </p:cNvSpPr>
          <p:nvPr/>
        </p:nvSpPr>
        <p:spPr bwMode="auto">
          <a:xfrm>
            <a:off x="4147332" y="214424"/>
            <a:ext cx="3929281" cy="769441"/>
          </a:xfrm>
          <a:prstGeom prst="rect">
            <a:avLst/>
          </a:prstGeom>
          <a:noFill/>
          <a:ln w="9525">
            <a:noFill/>
            <a:miter lim="800000"/>
            <a:headEnd/>
            <a:tailEnd/>
          </a:ln>
          <a:effectLst/>
        </p:spPr>
        <p:txBody>
          <a:bodyPr wrap="none">
            <a:spAutoFit/>
          </a:bodyPr>
          <a:lstStyle/>
          <a:p>
            <a:pPr algn="l">
              <a:spcBef>
                <a:spcPct val="0"/>
              </a:spcBef>
              <a:buFont typeface="Wingdings" pitchFamily="2" charset="2"/>
              <a:buNone/>
              <a:defRPr/>
            </a:pPr>
            <a:r>
              <a:rPr kumimoji="1" lang="en-US" altLang="zh-CN" sz="4400" dirty="0">
                <a:effectLst>
                  <a:outerShdw blurRad="38100" dist="38100" dir="2700000" algn="tl">
                    <a:srgbClr val="C0C0C0"/>
                  </a:outerShdw>
                </a:effectLst>
                <a:latin typeface="华文新魏" pitchFamily="2" charset="-122"/>
                <a:ea typeface="华文新魏" pitchFamily="2" charset="-122"/>
              </a:rPr>
              <a:t>LEC</a:t>
            </a:r>
            <a:r>
              <a:rPr kumimoji="1" lang="zh-CN" altLang="en-US" sz="4400" dirty="0">
                <a:effectLst>
                  <a:outerShdw blurRad="38100" dist="38100" dir="2700000" algn="tl">
                    <a:srgbClr val="C0C0C0"/>
                  </a:outerShdw>
                </a:effectLst>
                <a:latin typeface="华文新魏" pitchFamily="2" charset="-122"/>
                <a:ea typeface="华文新魏" pitchFamily="2" charset="-122"/>
              </a:rPr>
              <a:t>法应用举例</a:t>
            </a:r>
          </a:p>
        </p:txBody>
      </p:sp>
      <p:graphicFrame>
        <p:nvGraphicFramePr>
          <p:cNvPr id="4" name="Group 810"/>
          <p:cNvGraphicFramePr>
            <a:graphicFrameLocks noGrp="1"/>
          </p:cNvGraphicFramePr>
          <p:nvPr>
            <p:extLst>
              <p:ext uri="{D42A27DB-BD31-4B8C-83A1-F6EECF244321}">
                <p14:modId xmlns:p14="http://schemas.microsoft.com/office/powerpoint/2010/main" val="237188124"/>
              </p:ext>
            </p:extLst>
          </p:nvPr>
        </p:nvGraphicFramePr>
        <p:xfrm>
          <a:off x="850006" y="1326523"/>
          <a:ext cx="10663706" cy="5267461"/>
        </p:xfrm>
        <a:graphic>
          <a:graphicData uri="http://schemas.openxmlformats.org/drawingml/2006/table">
            <a:tbl>
              <a:tblPr/>
              <a:tblGrid>
                <a:gridCol w="470175">
                  <a:extLst>
                    <a:ext uri="{9D8B030D-6E8A-4147-A177-3AD203B41FA5}">
                      <a16:colId xmlns:a16="http://schemas.microsoft.com/office/drawing/2014/main" val="20000"/>
                    </a:ext>
                  </a:extLst>
                </a:gridCol>
                <a:gridCol w="1395107">
                  <a:extLst>
                    <a:ext uri="{9D8B030D-6E8A-4147-A177-3AD203B41FA5}">
                      <a16:colId xmlns:a16="http://schemas.microsoft.com/office/drawing/2014/main" val="20001"/>
                    </a:ext>
                  </a:extLst>
                </a:gridCol>
                <a:gridCol w="2038707">
                  <a:extLst>
                    <a:ext uri="{9D8B030D-6E8A-4147-A177-3AD203B41FA5}">
                      <a16:colId xmlns:a16="http://schemas.microsoft.com/office/drawing/2014/main" val="20002"/>
                    </a:ext>
                  </a:extLst>
                </a:gridCol>
                <a:gridCol w="1410523">
                  <a:extLst>
                    <a:ext uri="{9D8B030D-6E8A-4147-A177-3AD203B41FA5}">
                      <a16:colId xmlns:a16="http://schemas.microsoft.com/office/drawing/2014/main" val="20003"/>
                    </a:ext>
                  </a:extLst>
                </a:gridCol>
                <a:gridCol w="1375838">
                  <a:extLst>
                    <a:ext uri="{9D8B030D-6E8A-4147-A177-3AD203B41FA5}">
                      <a16:colId xmlns:a16="http://schemas.microsoft.com/office/drawing/2014/main" val="20004"/>
                    </a:ext>
                  </a:extLst>
                </a:gridCol>
                <a:gridCol w="1287198">
                  <a:extLst>
                    <a:ext uri="{9D8B030D-6E8A-4147-A177-3AD203B41FA5}">
                      <a16:colId xmlns:a16="http://schemas.microsoft.com/office/drawing/2014/main" val="20005"/>
                    </a:ext>
                  </a:extLst>
                </a:gridCol>
                <a:gridCol w="587717">
                  <a:extLst>
                    <a:ext uri="{9D8B030D-6E8A-4147-A177-3AD203B41FA5}">
                      <a16:colId xmlns:a16="http://schemas.microsoft.com/office/drawing/2014/main" val="20006"/>
                    </a:ext>
                  </a:extLst>
                </a:gridCol>
                <a:gridCol w="337215">
                  <a:extLst>
                    <a:ext uri="{9D8B030D-6E8A-4147-A177-3AD203B41FA5}">
                      <a16:colId xmlns:a16="http://schemas.microsoft.com/office/drawing/2014/main" val="20007"/>
                    </a:ext>
                  </a:extLst>
                </a:gridCol>
                <a:gridCol w="448977">
                  <a:extLst>
                    <a:ext uri="{9D8B030D-6E8A-4147-A177-3AD203B41FA5}">
                      <a16:colId xmlns:a16="http://schemas.microsoft.com/office/drawing/2014/main" val="20008"/>
                    </a:ext>
                  </a:extLst>
                </a:gridCol>
                <a:gridCol w="612768">
                  <a:extLst>
                    <a:ext uri="{9D8B030D-6E8A-4147-A177-3AD203B41FA5}">
                      <a16:colId xmlns:a16="http://schemas.microsoft.com/office/drawing/2014/main" val="20009"/>
                    </a:ext>
                  </a:extLst>
                </a:gridCol>
                <a:gridCol w="699481">
                  <a:extLst>
                    <a:ext uri="{9D8B030D-6E8A-4147-A177-3AD203B41FA5}">
                      <a16:colId xmlns:a16="http://schemas.microsoft.com/office/drawing/2014/main" val="20010"/>
                    </a:ext>
                  </a:extLst>
                </a:gridCol>
              </a:tblGrid>
              <a:tr h="323385">
                <a:tc rowSpan="2">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zh-CN" altLang="en-US" sz="1200" b="0" i="0" u="none" strike="noStrike" cap="none" normalizeH="0" baseline="0" dirty="0" smtClean="0">
                          <a:ln>
                            <a:noFill/>
                          </a:ln>
                          <a:solidFill>
                            <a:schemeClr val="tx1"/>
                          </a:solidFill>
                          <a:effectLst/>
                          <a:latin typeface="宋体" pitchFamily="2" charset="-122"/>
                          <a:ea typeface="宋体" pitchFamily="2" charset="-122"/>
                        </a:rPr>
                        <a:t>序号</a:t>
                      </a:r>
                      <a:endParaRPr kumimoji="0" lang="zh-CN" altLang="en-US" sz="1800" b="0" i="0" u="none" strike="noStrike" cap="none" normalizeH="0" baseline="0" dirty="0" smtClean="0">
                        <a:ln>
                          <a:noFill/>
                        </a:ln>
                        <a:solidFill>
                          <a:schemeClr val="tx1"/>
                        </a:solidFill>
                        <a:effectLst/>
                        <a:latin typeface="Arial" pitchFamily="34" charset="0"/>
                        <a:ea typeface="宋体" pitchFamily="2" charset="-122"/>
                      </a:endParaRP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rowSpan="2">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ctr" latinLnBrk="0" hangingPunct="1">
                        <a:lnSpc>
                          <a:spcPct val="80000"/>
                        </a:lnSpc>
                        <a:spcBef>
                          <a:spcPct val="0"/>
                        </a:spcBef>
                        <a:spcAft>
                          <a:spcPct val="0"/>
                        </a:spcAft>
                        <a:buClrTx/>
                        <a:buSzTx/>
                        <a:buFontTx/>
                        <a:buNone/>
                        <a:tabLst/>
                      </a:pPr>
                      <a:r>
                        <a:rPr kumimoji="0" lang="zh-CN" altLang="en-US" sz="1000" b="0" i="0" u="none" strike="noStrike" cap="none" normalizeH="0" baseline="0" smtClean="0">
                          <a:ln>
                            <a:noFill/>
                          </a:ln>
                          <a:solidFill>
                            <a:schemeClr val="tx1"/>
                          </a:solidFill>
                          <a:effectLst/>
                          <a:latin typeface="宋体" pitchFamily="2" charset="-122"/>
                          <a:ea typeface="宋体" pitchFamily="2" charset="-122"/>
                        </a:rPr>
                        <a:t>活动</a:t>
                      </a:r>
                      <a:r>
                        <a:rPr kumimoji="0" lang="en-US" altLang="zh-CN" sz="1000" b="0" i="0" u="none" strike="noStrike" cap="none" normalizeH="0" baseline="0" smtClean="0">
                          <a:ln>
                            <a:noFill/>
                          </a:ln>
                          <a:solidFill>
                            <a:schemeClr val="tx1"/>
                          </a:solidFill>
                          <a:effectLst/>
                          <a:latin typeface="宋体" pitchFamily="2" charset="-122"/>
                          <a:ea typeface="宋体" pitchFamily="2" charset="-122"/>
                        </a:rPr>
                        <a:t>/</a:t>
                      </a:r>
                      <a:r>
                        <a:rPr kumimoji="0" lang="zh-CN" altLang="en-US" sz="1000" b="0" i="0" u="none" strike="noStrike" cap="none" normalizeH="0" baseline="0" smtClean="0">
                          <a:ln>
                            <a:noFill/>
                          </a:ln>
                          <a:solidFill>
                            <a:schemeClr val="tx1"/>
                          </a:solidFill>
                          <a:effectLst/>
                          <a:latin typeface="宋体" pitchFamily="2" charset="-122"/>
                          <a:ea typeface="宋体" pitchFamily="2" charset="-122"/>
                        </a:rPr>
                        <a:t>产品</a:t>
                      </a:r>
                      <a:r>
                        <a:rPr kumimoji="0" lang="en-US" altLang="zh-CN" sz="1000" b="0" i="0" u="none" strike="noStrike" cap="none" normalizeH="0" baseline="0" smtClean="0">
                          <a:ln>
                            <a:noFill/>
                          </a:ln>
                          <a:solidFill>
                            <a:schemeClr val="tx1"/>
                          </a:solidFill>
                          <a:effectLst/>
                          <a:latin typeface="宋体" pitchFamily="2" charset="-122"/>
                          <a:ea typeface="宋体" pitchFamily="2" charset="-122"/>
                        </a:rPr>
                        <a:t>/</a:t>
                      </a:r>
                      <a:r>
                        <a:rPr kumimoji="0" lang="zh-CN" altLang="en-US" sz="1000" b="0" i="0" u="none" strike="noStrike" cap="none" normalizeH="0" baseline="0" smtClean="0">
                          <a:ln>
                            <a:noFill/>
                          </a:ln>
                          <a:solidFill>
                            <a:schemeClr val="tx1"/>
                          </a:solidFill>
                          <a:effectLst/>
                          <a:latin typeface="宋体" pitchFamily="2" charset="-122"/>
                          <a:ea typeface="宋体" pitchFamily="2" charset="-122"/>
                        </a:rPr>
                        <a:t>服务</a:t>
                      </a:r>
                      <a:endParaRPr kumimoji="0" lang="zh-CN" altLang="en-US" sz="1000" b="0" i="0" u="none" strike="noStrike" cap="none" normalizeH="0" baseline="0" smtClean="0">
                        <a:ln>
                          <a:noFill/>
                        </a:ln>
                        <a:solidFill>
                          <a:schemeClr val="tx1"/>
                        </a:solidFill>
                        <a:effectLst/>
                        <a:latin typeface="Arial" pitchFamily="34" charset="0"/>
                        <a:ea typeface="宋体" pitchFamily="2" charset="-122"/>
                      </a:endParaRP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rowSpan="2">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ctr" latinLnBrk="0" hangingPunct="1">
                        <a:lnSpc>
                          <a:spcPct val="80000"/>
                        </a:lnSpc>
                        <a:spcBef>
                          <a:spcPct val="0"/>
                        </a:spcBef>
                        <a:spcAft>
                          <a:spcPct val="0"/>
                        </a:spcAft>
                        <a:buClrTx/>
                        <a:buSzTx/>
                        <a:buFontTx/>
                        <a:buNone/>
                        <a:tabLst/>
                      </a:pPr>
                      <a:r>
                        <a:rPr kumimoji="0" lang="zh-CN" altLang="en-US" sz="1200" b="0" i="0" u="none" strike="noStrike" cap="none" normalizeH="0" baseline="0" smtClean="0">
                          <a:ln>
                            <a:noFill/>
                          </a:ln>
                          <a:solidFill>
                            <a:schemeClr val="tx1"/>
                          </a:solidFill>
                          <a:effectLst/>
                          <a:latin typeface="宋体" pitchFamily="2" charset="-122"/>
                          <a:ea typeface="宋体" pitchFamily="2" charset="-122"/>
                        </a:rPr>
                        <a:t>危险源</a:t>
                      </a:r>
                      <a:endParaRPr kumimoji="0" lang="zh-CN" altLang="en-US" sz="1800" b="0" i="0" u="none" strike="noStrike" cap="none" normalizeH="0" baseline="0" smtClean="0">
                        <a:ln>
                          <a:noFill/>
                        </a:ln>
                        <a:solidFill>
                          <a:schemeClr val="tx1"/>
                        </a:solidFill>
                        <a:effectLst/>
                        <a:latin typeface="Arial" pitchFamily="34" charset="0"/>
                        <a:ea typeface="宋体" pitchFamily="2" charset="-122"/>
                      </a:endParaRP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rowSpan="2">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zh-CN" altLang="en-US" sz="1200" b="0" i="0" u="none" strike="noStrike" cap="none" normalizeH="0" baseline="0" smtClean="0">
                          <a:ln>
                            <a:noFill/>
                          </a:ln>
                          <a:solidFill>
                            <a:schemeClr val="tx1"/>
                          </a:solidFill>
                          <a:effectLst/>
                          <a:latin typeface="宋体" pitchFamily="2" charset="-122"/>
                          <a:ea typeface="宋体" pitchFamily="2" charset="-122"/>
                        </a:rPr>
                        <a:t>可导致事故</a:t>
                      </a:r>
                      <a:endParaRPr kumimoji="0" lang="zh-CN" altLang="en-US" sz="1800" b="0" i="0" u="none" strike="noStrike" cap="none" normalizeH="0" baseline="0" smtClean="0">
                        <a:ln>
                          <a:noFill/>
                        </a:ln>
                        <a:solidFill>
                          <a:schemeClr val="tx1"/>
                        </a:solidFill>
                        <a:effectLst/>
                        <a:latin typeface="Arial" pitchFamily="34" charset="0"/>
                        <a:ea typeface="宋体" pitchFamily="2" charset="-122"/>
                      </a:endParaRP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rowSpan="2">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zh-CN" altLang="en-US" sz="1200" b="0" i="0" u="none" strike="noStrike" cap="none" normalizeH="0" baseline="0" smtClean="0">
                          <a:ln>
                            <a:noFill/>
                          </a:ln>
                          <a:solidFill>
                            <a:schemeClr val="tx1"/>
                          </a:solidFill>
                          <a:effectLst/>
                          <a:latin typeface="宋体" pitchFamily="2" charset="-122"/>
                          <a:ea typeface="宋体" pitchFamily="2" charset="-122"/>
                        </a:rPr>
                        <a:t>时态</a:t>
                      </a:r>
                      <a:r>
                        <a:rPr kumimoji="0" lang="en-US" altLang="zh-CN" sz="1200" b="0" i="0" u="none" strike="noStrike" cap="none" normalizeH="0" baseline="0" smtClean="0">
                          <a:ln>
                            <a:noFill/>
                          </a:ln>
                          <a:solidFill>
                            <a:schemeClr val="tx1"/>
                          </a:solidFill>
                          <a:effectLst/>
                          <a:latin typeface="宋体" pitchFamily="2" charset="-122"/>
                          <a:ea typeface="宋体" pitchFamily="2" charset="-122"/>
                        </a:rPr>
                        <a:t>/</a:t>
                      </a:r>
                      <a:r>
                        <a:rPr kumimoji="0" lang="zh-CN" altLang="en-US" sz="1200" b="0" i="0" u="none" strike="noStrike" cap="none" normalizeH="0" baseline="0" smtClean="0">
                          <a:ln>
                            <a:noFill/>
                          </a:ln>
                          <a:solidFill>
                            <a:schemeClr val="tx1"/>
                          </a:solidFill>
                          <a:effectLst/>
                          <a:latin typeface="宋体" pitchFamily="2" charset="-122"/>
                          <a:ea typeface="宋体" pitchFamily="2" charset="-122"/>
                        </a:rPr>
                        <a:t>状态</a:t>
                      </a:r>
                      <a:endParaRPr kumimoji="0" lang="zh-CN" altLang="en-US" sz="1800" b="0" i="0" u="none" strike="noStrike" cap="none" normalizeH="0" baseline="0" smtClean="0">
                        <a:ln>
                          <a:noFill/>
                        </a:ln>
                        <a:solidFill>
                          <a:schemeClr val="tx1"/>
                        </a:solidFill>
                        <a:effectLst/>
                        <a:latin typeface="Arial" pitchFamily="34" charset="0"/>
                        <a:ea typeface="宋体" pitchFamily="2" charset="-122"/>
                      </a:endParaRP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rowSpan="2">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zh-CN" altLang="en-US" sz="1200" b="0" i="0" u="none" strike="noStrike" cap="none" normalizeH="0" baseline="0" smtClean="0">
                          <a:ln>
                            <a:noFill/>
                          </a:ln>
                          <a:solidFill>
                            <a:schemeClr val="tx1"/>
                          </a:solidFill>
                          <a:effectLst/>
                          <a:latin typeface="宋体" pitchFamily="2" charset="-122"/>
                          <a:ea typeface="宋体" pitchFamily="2" charset="-122"/>
                        </a:rPr>
                        <a:t>涉及场所</a:t>
                      </a:r>
                      <a:endParaRPr kumimoji="0" lang="zh-CN" altLang="en-US" sz="1800" b="0" i="0" u="none" strike="noStrike" cap="none" normalizeH="0" baseline="0" smtClean="0">
                        <a:ln>
                          <a:noFill/>
                        </a:ln>
                        <a:solidFill>
                          <a:schemeClr val="tx1"/>
                        </a:solidFill>
                        <a:effectLst/>
                        <a:latin typeface="Arial" pitchFamily="34" charset="0"/>
                        <a:ea typeface="宋体" pitchFamily="2" charset="-122"/>
                      </a:endParaRP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4">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ctr" defTabSz="914400" rtl="0" eaLnBrk="1" fontAlgn="b" latinLnBrk="0" hangingPunct="1">
                        <a:lnSpc>
                          <a:spcPct val="80000"/>
                        </a:lnSpc>
                        <a:spcBef>
                          <a:spcPct val="0"/>
                        </a:spcBef>
                        <a:spcAft>
                          <a:spcPct val="0"/>
                        </a:spcAft>
                        <a:buClrTx/>
                        <a:buSzTx/>
                        <a:buFontTx/>
                        <a:buNone/>
                        <a:tabLst/>
                      </a:pPr>
                      <a:r>
                        <a:rPr kumimoji="0" lang="zh-CN" altLang="en-US" sz="1000" b="0" i="0" u="none" strike="noStrike" cap="none" normalizeH="0" baseline="0" smtClean="0">
                          <a:ln>
                            <a:noFill/>
                          </a:ln>
                          <a:solidFill>
                            <a:schemeClr val="tx1"/>
                          </a:solidFill>
                          <a:effectLst/>
                          <a:latin typeface="宋体" pitchFamily="2" charset="-122"/>
                          <a:ea typeface="宋体" pitchFamily="2" charset="-122"/>
                        </a:rPr>
                        <a:t>作业性条件风险性评价</a:t>
                      </a:r>
                      <a:endParaRPr kumimoji="0" lang="zh-CN" altLang="en-US" sz="1000" b="0" i="0" u="none" strike="noStrike" cap="none" normalizeH="0" baseline="0" smtClean="0">
                        <a:ln>
                          <a:noFill/>
                        </a:ln>
                        <a:solidFill>
                          <a:schemeClr val="tx1"/>
                        </a:solidFill>
                        <a:effectLst/>
                        <a:latin typeface="Arial" pitchFamily="34" charset="0"/>
                        <a:ea typeface="宋体" pitchFamily="2" charset="-122"/>
                      </a:endParaRPr>
                    </a:p>
                  </a:txBody>
                  <a:tcPr marT="45723" marB="4572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rowSpan="2">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ctr" defTabSz="914400" rtl="0" eaLnBrk="1" fontAlgn="ctr" latinLnBrk="0" hangingPunct="1">
                        <a:lnSpc>
                          <a:spcPct val="80000"/>
                        </a:lnSpc>
                        <a:spcBef>
                          <a:spcPct val="0"/>
                        </a:spcBef>
                        <a:spcAft>
                          <a:spcPct val="0"/>
                        </a:spcAft>
                        <a:buClrTx/>
                        <a:buSzTx/>
                        <a:buFontTx/>
                        <a:buNone/>
                        <a:tabLst/>
                      </a:pPr>
                      <a:r>
                        <a:rPr kumimoji="0" lang="zh-CN" altLang="en-US" sz="1200" b="0" i="0" u="none" strike="noStrike" cap="none" normalizeH="0" baseline="0" smtClean="0">
                          <a:ln>
                            <a:noFill/>
                          </a:ln>
                          <a:solidFill>
                            <a:schemeClr val="tx1"/>
                          </a:solidFill>
                          <a:effectLst/>
                          <a:latin typeface="宋体" pitchFamily="2" charset="-122"/>
                          <a:ea typeface="宋体" pitchFamily="2" charset="-122"/>
                        </a:rPr>
                        <a:t>危险等级</a:t>
                      </a:r>
                      <a:endParaRPr kumimoji="0" lang="zh-CN" altLang="en-US" sz="1800" b="0" i="0" u="none" strike="noStrike" cap="none" normalizeH="0" baseline="0" smtClean="0">
                        <a:ln>
                          <a:noFill/>
                        </a:ln>
                        <a:solidFill>
                          <a:schemeClr val="tx1"/>
                        </a:solidFill>
                        <a:effectLst/>
                        <a:latin typeface="Arial" pitchFamily="34" charset="0"/>
                        <a:ea typeface="宋体" pitchFamily="2" charset="-122"/>
                      </a:endParaRP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62596">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ctr" defTabSz="914400" rtl="0" eaLnBrk="1" fontAlgn="b" latinLnBrk="0" hangingPunct="1">
                        <a:lnSpc>
                          <a:spcPct val="80000"/>
                        </a:lnSpc>
                        <a:spcBef>
                          <a:spcPct val="0"/>
                        </a:spcBef>
                        <a:spcAft>
                          <a:spcPct val="0"/>
                        </a:spcAft>
                        <a:buClrTx/>
                        <a:buSzTx/>
                        <a:buFontTx/>
                        <a:buNone/>
                        <a:tabLst/>
                      </a:pPr>
                      <a:r>
                        <a:rPr kumimoji="0" lang="en-US" altLang="zh-CN" sz="1200" b="0" i="0" u="none" strike="noStrike" cap="none" normalizeH="0" baseline="0" smtClean="0">
                          <a:ln>
                            <a:noFill/>
                          </a:ln>
                          <a:solidFill>
                            <a:schemeClr val="tx1"/>
                          </a:solidFill>
                          <a:effectLst/>
                          <a:latin typeface="宋体" pitchFamily="2" charset="-122"/>
                          <a:ea typeface="宋体" pitchFamily="2" charset="-122"/>
                        </a:rPr>
                        <a:t>L</a:t>
                      </a:r>
                      <a:endParaRPr kumimoji="0" lang="en-US" altLang="zh-CN" sz="1800" b="0" i="0" u="none" strike="noStrike" cap="none" normalizeH="0" baseline="0" smtClean="0">
                        <a:ln>
                          <a:noFill/>
                        </a:ln>
                        <a:solidFill>
                          <a:schemeClr val="tx1"/>
                        </a:solidFill>
                        <a:effectLst/>
                        <a:latin typeface="Arial" pitchFamily="34" charset="0"/>
                        <a:ea typeface="宋体" pitchFamily="2" charset="-122"/>
                      </a:endParaRPr>
                    </a:p>
                  </a:txBody>
                  <a:tcPr marT="45723" marB="4572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ctr" defTabSz="914400" rtl="0" eaLnBrk="1" fontAlgn="b" latinLnBrk="0" hangingPunct="1">
                        <a:lnSpc>
                          <a:spcPct val="80000"/>
                        </a:lnSpc>
                        <a:spcBef>
                          <a:spcPct val="0"/>
                        </a:spcBef>
                        <a:spcAft>
                          <a:spcPct val="0"/>
                        </a:spcAft>
                        <a:buClrTx/>
                        <a:buSzTx/>
                        <a:buFontTx/>
                        <a:buNone/>
                        <a:tabLst/>
                      </a:pPr>
                      <a:r>
                        <a:rPr kumimoji="0" lang="en-US" altLang="zh-CN" sz="1200" b="0" i="0" u="none" strike="noStrike" cap="none" normalizeH="0" baseline="0" smtClean="0">
                          <a:ln>
                            <a:noFill/>
                          </a:ln>
                          <a:solidFill>
                            <a:schemeClr val="tx1"/>
                          </a:solidFill>
                          <a:effectLst/>
                          <a:latin typeface="宋体" pitchFamily="2" charset="-122"/>
                          <a:ea typeface="宋体" pitchFamily="2" charset="-122"/>
                        </a:rPr>
                        <a:t>E</a:t>
                      </a:r>
                      <a:endParaRPr kumimoji="0" lang="en-US" altLang="zh-CN" sz="1800" b="0" i="0" u="none" strike="noStrike" cap="none" normalizeH="0" baseline="0" smtClean="0">
                        <a:ln>
                          <a:noFill/>
                        </a:ln>
                        <a:solidFill>
                          <a:schemeClr val="tx1"/>
                        </a:solidFill>
                        <a:effectLst/>
                        <a:latin typeface="Arial" pitchFamily="34" charset="0"/>
                        <a:ea typeface="宋体" pitchFamily="2" charset="-122"/>
                      </a:endParaRPr>
                    </a:p>
                  </a:txBody>
                  <a:tcPr marT="45723" marB="4572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ctr" defTabSz="914400" rtl="0" eaLnBrk="1" fontAlgn="b" latinLnBrk="0" hangingPunct="1">
                        <a:lnSpc>
                          <a:spcPct val="80000"/>
                        </a:lnSpc>
                        <a:spcBef>
                          <a:spcPct val="0"/>
                        </a:spcBef>
                        <a:spcAft>
                          <a:spcPct val="0"/>
                        </a:spcAft>
                        <a:buClrTx/>
                        <a:buSzTx/>
                        <a:buFontTx/>
                        <a:buNone/>
                        <a:tabLst/>
                      </a:pPr>
                      <a:r>
                        <a:rPr kumimoji="0" lang="en-US" altLang="zh-CN" sz="1200" b="0" i="0" u="none" strike="noStrike" cap="none" normalizeH="0" baseline="0" smtClean="0">
                          <a:ln>
                            <a:noFill/>
                          </a:ln>
                          <a:solidFill>
                            <a:schemeClr val="tx1"/>
                          </a:solidFill>
                          <a:effectLst/>
                          <a:latin typeface="宋体" pitchFamily="2" charset="-122"/>
                          <a:ea typeface="宋体" pitchFamily="2" charset="-122"/>
                        </a:rPr>
                        <a:t>C</a:t>
                      </a:r>
                      <a:endParaRPr kumimoji="0" lang="en-US" altLang="zh-CN" sz="1800" b="0" i="0" u="none" strike="noStrike" cap="none" normalizeH="0" baseline="0" smtClean="0">
                        <a:ln>
                          <a:noFill/>
                        </a:ln>
                        <a:solidFill>
                          <a:schemeClr val="tx1"/>
                        </a:solidFill>
                        <a:effectLst/>
                        <a:latin typeface="Arial" pitchFamily="34" charset="0"/>
                        <a:ea typeface="宋体" pitchFamily="2" charset="-122"/>
                      </a:endParaRPr>
                    </a:p>
                  </a:txBody>
                  <a:tcPr marT="45723" marB="4572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ctr" defTabSz="914400" rtl="0" eaLnBrk="1" fontAlgn="b" latinLnBrk="0" hangingPunct="1">
                        <a:lnSpc>
                          <a:spcPct val="80000"/>
                        </a:lnSpc>
                        <a:spcBef>
                          <a:spcPct val="0"/>
                        </a:spcBef>
                        <a:spcAft>
                          <a:spcPct val="0"/>
                        </a:spcAft>
                        <a:buClrTx/>
                        <a:buSzTx/>
                        <a:buFontTx/>
                        <a:buNone/>
                        <a:tabLst/>
                      </a:pPr>
                      <a:r>
                        <a:rPr kumimoji="0" lang="en-US" altLang="zh-CN" sz="1200" b="0" i="0" u="none" strike="noStrike" cap="none" normalizeH="0" baseline="0" smtClean="0">
                          <a:ln>
                            <a:noFill/>
                          </a:ln>
                          <a:solidFill>
                            <a:schemeClr val="tx1"/>
                          </a:solidFill>
                          <a:effectLst/>
                          <a:latin typeface="宋体" pitchFamily="2" charset="-122"/>
                          <a:ea typeface="宋体" pitchFamily="2" charset="-122"/>
                        </a:rPr>
                        <a:t>D</a:t>
                      </a:r>
                      <a:endParaRPr kumimoji="0" lang="en-US" altLang="zh-CN" sz="1800" b="0" i="0" u="none" strike="noStrike" cap="none" normalizeH="0" baseline="0" smtClean="0">
                        <a:ln>
                          <a:noFill/>
                        </a:ln>
                        <a:solidFill>
                          <a:schemeClr val="tx1"/>
                        </a:solidFill>
                        <a:effectLst/>
                        <a:latin typeface="Arial" pitchFamily="34" charset="0"/>
                        <a:ea typeface="宋体" pitchFamily="2" charset="-122"/>
                      </a:endParaRPr>
                    </a:p>
                  </a:txBody>
                  <a:tcPr marT="45723" marB="4572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zh-CN" altLang="en-US"/>
                    </a:p>
                  </a:txBody>
                  <a:tcPr/>
                </a:tc>
                <a:extLst>
                  <a:ext uri="{0D108BD9-81ED-4DB2-BD59-A6C34878D82A}">
                    <a16:rowId xmlns:a16="http://schemas.microsoft.com/office/drawing/2014/main" val="10001"/>
                  </a:ext>
                </a:extLst>
              </a:tr>
              <a:tr h="294451">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ctr" defTabSz="914400" rtl="0" eaLnBrk="1" fontAlgn="b" latinLnBrk="0" hangingPunct="1">
                        <a:lnSpc>
                          <a:spcPct val="80000"/>
                        </a:lnSpc>
                        <a:spcBef>
                          <a:spcPct val="0"/>
                        </a:spcBef>
                        <a:spcAft>
                          <a:spcPct val="0"/>
                        </a:spcAft>
                        <a:buClrTx/>
                        <a:buSzTx/>
                        <a:buFontTx/>
                        <a:buNone/>
                        <a:tabLst/>
                      </a:pPr>
                      <a:r>
                        <a:rPr kumimoji="0" lang="en-US" altLang="zh-CN" sz="1200" b="0" i="0" u="none" strike="noStrike" cap="none" normalizeH="0" baseline="0" smtClean="0">
                          <a:ln>
                            <a:noFill/>
                          </a:ln>
                          <a:solidFill>
                            <a:schemeClr val="tx1"/>
                          </a:solidFill>
                          <a:effectLst/>
                          <a:latin typeface="宋体" pitchFamily="2" charset="-122"/>
                          <a:ea typeface="宋体" pitchFamily="2" charset="-122"/>
                        </a:rPr>
                        <a:t>1</a:t>
                      </a:r>
                      <a:endParaRPr kumimoji="0" lang="en-US" altLang="zh-CN" sz="1800" b="0" i="0" u="none" strike="noStrike" cap="none" normalizeH="0" baseline="0" smtClean="0">
                        <a:ln>
                          <a:noFill/>
                        </a:ln>
                        <a:solidFill>
                          <a:schemeClr val="tx1"/>
                        </a:solidFill>
                        <a:effectLst/>
                        <a:latin typeface="Arial" pitchFamily="34" charset="0"/>
                        <a:ea typeface="宋体" pitchFamily="2" charset="-122"/>
                      </a:endParaRPr>
                    </a:p>
                  </a:txBody>
                  <a:tcPr marT="45723" marB="4572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 latinLnBrk="0" hangingPunct="1">
                        <a:lnSpc>
                          <a:spcPct val="80000"/>
                        </a:lnSpc>
                        <a:spcBef>
                          <a:spcPct val="0"/>
                        </a:spcBef>
                        <a:spcAft>
                          <a:spcPct val="0"/>
                        </a:spcAft>
                        <a:buClrTx/>
                        <a:buSzTx/>
                        <a:buFontTx/>
                        <a:buNone/>
                        <a:tabLst/>
                      </a:pPr>
                      <a:r>
                        <a:rPr kumimoji="0" lang="zh-CN" altLang="en-US" sz="1200" b="0" i="0" u="none" strike="noStrike" cap="none" normalizeH="0" baseline="0" smtClean="0">
                          <a:ln>
                            <a:noFill/>
                          </a:ln>
                          <a:solidFill>
                            <a:schemeClr val="tx1"/>
                          </a:solidFill>
                          <a:effectLst/>
                          <a:latin typeface="宋体" pitchFamily="2" charset="-122"/>
                          <a:ea typeface="宋体" pitchFamily="2" charset="-122"/>
                        </a:rPr>
                        <a:t>车辆移动</a:t>
                      </a:r>
                      <a:endParaRPr kumimoji="0" lang="zh-CN" altLang="en-US" sz="1800" b="0" i="0" u="none" strike="noStrike" cap="none" normalizeH="0" baseline="0" smtClean="0">
                        <a:ln>
                          <a:noFill/>
                        </a:ln>
                        <a:solidFill>
                          <a:schemeClr val="tx1"/>
                        </a:solidFill>
                        <a:effectLst/>
                        <a:latin typeface="Arial" pitchFamily="34" charset="0"/>
                        <a:ea typeface="宋体" pitchFamily="2" charset="-122"/>
                      </a:endParaRPr>
                    </a:p>
                  </a:txBody>
                  <a:tcPr marT="45723" marB="4572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 latinLnBrk="0" hangingPunct="1">
                        <a:lnSpc>
                          <a:spcPct val="80000"/>
                        </a:lnSpc>
                        <a:spcBef>
                          <a:spcPct val="0"/>
                        </a:spcBef>
                        <a:spcAft>
                          <a:spcPct val="0"/>
                        </a:spcAft>
                        <a:buClrTx/>
                        <a:buSzTx/>
                        <a:buFontTx/>
                        <a:buNone/>
                        <a:tabLst/>
                      </a:pPr>
                      <a:r>
                        <a:rPr kumimoji="0" lang="zh-CN" altLang="en-US" sz="1200" b="0" i="0" u="none" strike="noStrike" cap="none" normalizeH="0" baseline="0" smtClean="0">
                          <a:ln>
                            <a:noFill/>
                          </a:ln>
                          <a:solidFill>
                            <a:schemeClr val="tx1"/>
                          </a:solidFill>
                          <a:effectLst/>
                          <a:latin typeface="宋体" pitchFamily="2" charset="-122"/>
                          <a:ea typeface="宋体" pitchFamily="2" charset="-122"/>
                        </a:rPr>
                        <a:t>速度过快，雨天路滑</a:t>
                      </a:r>
                      <a:endParaRPr kumimoji="0" lang="zh-CN" altLang="en-US" sz="1800" b="0" i="0" u="none" strike="noStrike" cap="none" normalizeH="0" baseline="0" smtClean="0">
                        <a:ln>
                          <a:noFill/>
                        </a:ln>
                        <a:solidFill>
                          <a:schemeClr val="tx1"/>
                        </a:solidFill>
                        <a:effectLst/>
                        <a:latin typeface="Arial" pitchFamily="34" charset="0"/>
                        <a:ea typeface="宋体" pitchFamily="2" charset="-122"/>
                      </a:endParaRPr>
                    </a:p>
                  </a:txBody>
                  <a:tcPr marT="45723" marB="4572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ctr" defTabSz="914400" rtl="0" eaLnBrk="1" fontAlgn="b" latinLnBrk="0" hangingPunct="1">
                        <a:lnSpc>
                          <a:spcPct val="80000"/>
                        </a:lnSpc>
                        <a:spcBef>
                          <a:spcPct val="0"/>
                        </a:spcBef>
                        <a:spcAft>
                          <a:spcPct val="0"/>
                        </a:spcAft>
                        <a:buClrTx/>
                        <a:buSzTx/>
                        <a:buFontTx/>
                        <a:buNone/>
                        <a:tabLst/>
                      </a:pPr>
                      <a:r>
                        <a:rPr kumimoji="0" lang="zh-CN" altLang="en-US" sz="1200" b="0" i="0" u="none" strike="noStrike" cap="none" normalizeH="0" baseline="0" smtClean="0">
                          <a:ln>
                            <a:noFill/>
                          </a:ln>
                          <a:solidFill>
                            <a:schemeClr val="tx1"/>
                          </a:solidFill>
                          <a:effectLst/>
                          <a:latin typeface="宋体" pitchFamily="2" charset="-122"/>
                          <a:ea typeface="宋体" pitchFamily="2" charset="-122"/>
                        </a:rPr>
                        <a:t>车辆伤害</a:t>
                      </a:r>
                      <a:endParaRPr kumimoji="0" lang="zh-CN" altLang="en-US" sz="1800" b="0" i="0" u="none" strike="noStrike" cap="none" normalizeH="0" baseline="0" smtClean="0">
                        <a:ln>
                          <a:noFill/>
                        </a:ln>
                        <a:solidFill>
                          <a:schemeClr val="tx1"/>
                        </a:solidFill>
                        <a:effectLst/>
                        <a:latin typeface="Arial" pitchFamily="34" charset="0"/>
                        <a:ea typeface="宋体" pitchFamily="2" charset="-122"/>
                      </a:endParaRPr>
                    </a:p>
                  </a:txBody>
                  <a:tcPr marT="45723" marB="4572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ctr" defTabSz="914400" rtl="0" eaLnBrk="1" fontAlgn="b" latinLnBrk="0" hangingPunct="1">
                        <a:lnSpc>
                          <a:spcPct val="80000"/>
                        </a:lnSpc>
                        <a:spcBef>
                          <a:spcPct val="0"/>
                        </a:spcBef>
                        <a:spcAft>
                          <a:spcPct val="0"/>
                        </a:spcAft>
                        <a:buClrTx/>
                        <a:buSzTx/>
                        <a:buFontTx/>
                        <a:buNone/>
                        <a:tabLst/>
                      </a:pPr>
                      <a:r>
                        <a:rPr kumimoji="0" lang="zh-CN" altLang="en-US" sz="1200" b="0" i="0" u="none" strike="noStrike" cap="none" normalizeH="0" baseline="0" smtClean="0">
                          <a:ln>
                            <a:noFill/>
                          </a:ln>
                          <a:solidFill>
                            <a:schemeClr val="tx1"/>
                          </a:solidFill>
                          <a:effectLst/>
                          <a:latin typeface="宋体" pitchFamily="2" charset="-122"/>
                          <a:ea typeface="宋体" pitchFamily="2" charset="-122"/>
                        </a:rPr>
                        <a:t>现在</a:t>
                      </a:r>
                      <a:r>
                        <a:rPr kumimoji="0" lang="en-US" altLang="zh-CN" sz="1200" b="0" i="0" u="none" strike="noStrike" cap="none" normalizeH="0" baseline="0" smtClean="0">
                          <a:ln>
                            <a:noFill/>
                          </a:ln>
                          <a:solidFill>
                            <a:schemeClr val="tx1"/>
                          </a:solidFill>
                          <a:effectLst/>
                          <a:latin typeface="宋体" pitchFamily="2" charset="-122"/>
                          <a:ea typeface="宋体" pitchFamily="2" charset="-122"/>
                        </a:rPr>
                        <a:t>/</a:t>
                      </a:r>
                      <a:r>
                        <a:rPr kumimoji="0" lang="zh-CN" altLang="en-US" sz="1200" b="0" i="0" u="none" strike="noStrike" cap="none" normalizeH="0" baseline="0" smtClean="0">
                          <a:ln>
                            <a:noFill/>
                          </a:ln>
                          <a:solidFill>
                            <a:schemeClr val="tx1"/>
                          </a:solidFill>
                          <a:effectLst/>
                          <a:latin typeface="宋体" pitchFamily="2" charset="-122"/>
                          <a:ea typeface="宋体" pitchFamily="2" charset="-122"/>
                        </a:rPr>
                        <a:t>正常</a:t>
                      </a:r>
                      <a:endParaRPr kumimoji="0" lang="zh-CN" altLang="en-US" sz="1800" b="0" i="0" u="none" strike="noStrike" cap="none" normalizeH="0" baseline="0" smtClean="0">
                        <a:ln>
                          <a:noFill/>
                        </a:ln>
                        <a:solidFill>
                          <a:schemeClr val="tx1"/>
                        </a:solidFill>
                        <a:effectLst/>
                        <a:latin typeface="Arial" pitchFamily="34" charset="0"/>
                        <a:ea typeface="宋体" pitchFamily="2" charset="-122"/>
                      </a:endParaRPr>
                    </a:p>
                  </a:txBody>
                  <a:tcPr marT="45723" marB="4572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ctr" defTabSz="914400" rtl="0" eaLnBrk="1" fontAlgn="b" latinLnBrk="0" hangingPunct="1">
                        <a:lnSpc>
                          <a:spcPct val="80000"/>
                        </a:lnSpc>
                        <a:spcBef>
                          <a:spcPct val="0"/>
                        </a:spcBef>
                        <a:spcAft>
                          <a:spcPct val="0"/>
                        </a:spcAft>
                        <a:buClrTx/>
                        <a:buSzTx/>
                        <a:buFontTx/>
                        <a:buNone/>
                        <a:tabLst/>
                      </a:pPr>
                      <a:r>
                        <a:rPr kumimoji="0" lang="zh-CN" altLang="en-US" sz="1200" b="0" i="0" u="none" strike="noStrike" cap="none" normalizeH="0" baseline="0" smtClean="0">
                          <a:ln>
                            <a:noFill/>
                          </a:ln>
                          <a:solidFill>
                            <a:schemeClr val="tx1"/>
                          </a:solidFill>
                          <a:effectLst/>
                          <a:latin typeface="宋体" pitchFamily="2" charset="-122"/>
                          <a:ea typeface="宋体" pitchFamily="2" charset="-122"/>
                        </a:rPr>
                        <a:t>总装车间</a:t>
                      </a:r>
                      <a:endParaRPr kumimoji="0" lang="zh-CN" altLang="en-US" sz="1800" b="0" i="0" u="none" strike="noStrike" cap="none" normalizeH="0" baseline="0" smtClean="0">
                        <a:ln>
                          <a:noFill/>
                        </a:ln>
                        <a:solidFill>
                          <a:schemeClr val="tx1"/>
                        </a:solidFill>
                        <a:effectLst/>
                        <a:latin typeface="Arial" pitchFamily="34" charset="0"/>
                        <a:ea typeface="宋体" pitchFamily="2" charset="-122"/>
                      </a:endParaRPr>
                    </a:p>
                  </a:txBody>
                  <a:tcPr marT="45723" marB="4572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ctr" defTabSz="914400" rtl="0" eaLnBrk="1" fontAlgn="b" latinLnBrk="0" hangingPunct="1">
                        <a:lnSpc>
                          <a:spcPct val="80000"/>
                        </a:lnSpc>
                        <a:spcBef>
                          <a:spcPct val="0"/>
                        </a:spcBef>
                        <a:spcAft>
                          <a:spcPct val="0"/>
                        </a:spcAft>
                        <a:buClrTx/>
                        <a:buSzTx/>
                        <a:buFontTx/>
                        <a:buNone/>
                        <a:tabLst/>
                      </a:pPr>
                      <a:r>
                        <a:rPr kumimoji="0" lang="en-US" altLang="zh-CN" sz="1200" b="0" i="0" u="none" strike="noStrike" cap="none" normalizeH="0" baseline="0" smtClean="0">
                          <a:ln>
                            <a:noFill/>
                          </a:ln>
                          <a:solidFill>
                            <a:schemeClr val="tx1"/>
                          </a:solidFill>
                          <a:effectLst/>
                          <a:latin typeface="宋体" pitchFamily="2" charset="-122"/>
                          <a:ea typeface="宋体" pitchFamily="2" charset="-122"/>
                        </a:rPr>
                        <a:t>1</a:t>
                      </a:r>
                      <a:endParaRPr kumimoji="0" lang="en-US" altLang="zh-CN" sz="1800" b="0" i="0" u="none" strike="noStrike" cap="none" normalizeH="0" baseline="0" smtClean="0">
                        <a:ln>
                          <a:noFill/>
                        </a:ln>
                        <a:solidFill>
                          <a:schemeClr val="tx1"/>
                        </a:solidFill>
                        <a:effectLst/>
                        <a:latin typeface="Arial" pitchFamily="34" charset="0"/>
                        <a:ea typeface="宋体" pitchFamily="2" charset="-122"/>
                      </a:endParaRPr>
                    </a:p>
                  </a:txBody>
                  <a:tcPr marT="45723" marB="4572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ctr" defTabSz="914400" rtl="0" eaLnBrk="1" fontAlgn="b" latinLnBrk="0" hangingPunct="1">
                        <a:lnSpc>
                          <a:spcPct val="80000"/>
                        </a:lnSpc>
                        <a:spcBef>
                          <a:spcPct val="0"/>
                        </a:spcBef>
                        <a:spcAft>
                          <a:spcPct val="0"/>
                        </a:spcAft>
                        <a:buClrTx/>
                        <a:buSzTx/>
                        <a:buFontTx/>
                        <a:buNone/>
                        <a:tabLst/>
                      </a:pPr>
                      <a:r>
                        <a:rPr kumimoji="0" lang="en-US" altLang="zh-CN" sz="1200" b="0" i="0" u="none" strike="noStrike" cap="none" normalizeH="0" baseline="0" smtClean="0">
                          <a:ln>
                            <a:noFill/>
                          </a:ln>
                          <a:solidFill>
                            <a:schemeClr val="tx1"/>
                          </a:solidFill>
                          <a:effectLst/>
                          <a:latin typeface="宋体" pitchFamily="2" charset="-122"/>
                          <a:ea typeface="宋体" pitchFamily="2" charset="-122"/>
                        </a:rPr>
                        <a:t>6</a:t>
                      </a:r>
                      <a:endParaRPr kumimoji="0" lang="en-US" altLang="zh-CN" sz="1800" b="0" i="0" u="none" strike="noStrike" cap="none" normalizeH="0" baseline="0" smtClean="0">
                        <a:ln>
                          <a:noFill/>
                        </a:ln>
                        <a:solidFill>
                          <a:schemeClr val="tx1"/>
                        </a:solidFill>
                        <a:effectLst/>
                        <a:latin typeface="Arial" pitchFamily="34" charset="0"/>
                        <a:ea typeface="宋体" pitchFamily="2" charset="-122"/>
                      </a:endParaRPr>
                    </a:p>
                  </a:txBody>
                  <a:tcPr marT="45723" marB="4572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ctr" defTabSz="914400" rtl="0" eaLnBrk="1" fontAlgn="b" latinLnBrk="0" hangingPunct="1">
                        <a:lnSpc>
                          <a:spcPct val="80000"/>
                        </a:lnSpc>
                        <a:spcBef>
                          <a:spcPct val="0"/>
                        </a:spcBef>
                        <a:spcAft>
                          <a:spcPct val="0"/>
                        </a:spcAft>
                        <a:buClrTx/>
                        <a:buSzTx/>
                        <a:buFontTx/>
                        <a:buNone/>
                        <a:tabLst/>
                      </a:pPr>
                      <a:r>
                        <a:rPr kumimoji="0" lang="en-US" altLang="zh-CN" sz="1200" b="0" i="0" u="none" strike="noStrike" cap="none" normalizeH="0" baseline="0" smtClean="0">
                          <a:ln>
                            <a:noFill/>
                          </a:ln>
                          <a:solidFill>
                            <a:schemeClr val="tx1"/>
                          </a:solidFill>
                          <a:effectLst/>
                          <a:latin typeface="宋体" pitchFamily="2" charset="-122"/>
                          <a:ea typeface="宋体" pitchFamily="2" charset="-122"/>
                        </a:rPr>
                        <a:t>3</a:t>
                      </a:r>
                      <a:endParaRPr kumimoji="0" lang="en-US" altLang="zh-CN" sz="1800" b="0" i="0" u="none" strike="noStrike" cap="none" normalizeH="0" baseline="0" smtClean="0">
                        <a:ln>
                          <a:noFill/>
                        </a:ln>
                        <a:solidFill>
                          <a:schemeClr val="tx1"/>
                        </a:solidFill>
                        <a:effectLst/>
                        <a:latin typeface="Arial" pitchFamily="34" charset="0"/>
                        <a:ea typeface="宋体" pitchFamily="2" charset="-122"/>
                      </a:endParaRPr>
                    </a:p>
                  </a:txBody>
                  <a:tcPr marT="45723" marB="4572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ctr" defTabSz="914400" rtl="0" eaLnBrk="1" fontAlgn="b" latinLnBrk="0" hangingPunct="1">
                        <a:lnSpc>
                          <a:spcPct val="80000"/>
                        </a:lnSpc>
                        <a:spcBef>
                          <a:spcPct val="0"/>
                        </a:spcBef>
                        <a:spcAft>
                          <a:spcPct val="0"/>
                        </a:spcAft>
                        <a:buClrTx/>
                        <a:buSzTx/>
                        <a:buFontTx/>
                        <a:buNone/>
                        <a:tabLst/>
                      </a:pPr>
                      <a:r>
                        <a:rPr kumimoji="0" lang="en-US" altLang="zh-CN" sz="1200" b="0" i="0" u="none" strike="noStrike" cap="none" normalizeH="0" baseline="0" smtClean="0">
                          <a:ln>
                            <a:noFill/>
                          </a:ln>
                          <a:solidFill>
                            <a:schemeClr val="tx1"/>
                          </a:solidFill>
                          <a:effectLst/>
                          <a:latin typeface="宋体" pitchFamily="2" charset="-122"/>
                          <a:ea typeface="宋体" pitchFamily="2" charset="-122"/>
                        </a:rPr>
                        <a:t>18</a:t>
                      </a:r>
                      <a:endParaRPr kumimoji="0" lang="en-US" altLang="zh-CN" sz="1800" b="0" i="0" u="none" strike="noStrike" cap="none" normalizeH="0" baseline="0" smtClean="0">
                        <a:ln>
                          <a:noFill/>
                        </a:ln>
                        <a:solidFill>
                          <a:schemeClr val="tx1"/>
                        </a:solidFill>
                        <a:effectLst/>
                        <a:latin typeface="Arial" pitchFamily="34" charset="0"/>
                        <a:ea typeface="宋体" pitchFamily="2" charset="-122"/>
                      </a:endParaRPr>
                    </a:p>
                  </a:txBody>
                  <a:tcPr marT="45723" marB="4572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ctr" defTabSz="914400" rtl="0" eaLnBrk="1" fontAlgn="b" latinLnBrk="0" hangingPunct="1">
                        <a:lnSpc>
                          <a:spcPct val="80000"/>
                        </a:lnSpc>
                        <a:spcBef>
                          <a:spcPct val="0"/>
                        </a:spcBef>
                        <a:spcAft>
                          <a:spcPct val="0"/>
                        </a:spcAft>
                        <a:buClrTx/>
                        <a:buSzTx/>
                        <a:buFontTx/>
                        <a:buNone/>
                        <a:tabLst/>
                      </a:pPr>
                      <a:r>
                        <a:rPr kumimoji="0" lang="en-US" altLang="zh-CN" sz="1200" b="0" i="0" u="none" strike="noStrike" cap="none" normalizeH="0" baseline="0" smtClean="0">
                          <a:ln>
                            <a:noFill/>
                          </a:ln>
                          <a:solidFill>
                            <a:schemeClr val="tx1"/>
                          </a:solidFill>
                          <a:effectLst/>
                          <a:latin typeface="宋体" pitchFamily="2" charset="-122"/>
                          <a:ea typeface="宋体" pitchFamily="2" charset="-122"/>
                        </a:rPr>
                        <a:t>1</a:t>
                      </a:r>
                      <a:endParaRPr kumimoji="0" lang="en-US" altLang="zh-CN" sz="1800" b="0" i="0" u="none" strike="noStrike" cap="none" normalizeH="0" baseline="0" smtClean="0">
                        <a:ln>
                          <a:noFill/>
                        </a:ln>
                        <a:solidFill>
                          <a:schemeClr val="tx1"/>
                        </a:solidFill>
                        <a:effectLst/>
                        <a:latin typeface="Arial" pitchFamily="34" charset="0"/>
                        <a:ea typeface="宋体" pitchFamily="2" charset="-122"/>
                      </a:endParaRPr>
                    </a:p>
                  </a:txBody>
                  <a:tcPr marT="45723" marB="4572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94451">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ctr" defTabSz="914400" rtl="0" eaLnBrk="1" fontAlgn="b" latinLnBrk="0" hangingPunct="1">
                        <a:lnSpc>
                          <a:spcPct val="80000"/>
                        </a:lnSpc>
                        <a:spcBef>
                          <a:spcPct val="0"/>
                        </a:spcBef>
                        <a:spcAft>
                          <a:spcPct val="0"/>
                        </a:spcAft>
                        <a:buClrTx/>
                        <a:buSzTx/>
                        <a:buFontTx/>
                        <a:buNone/>
                        <a:tabLst/>
                      </a:pPr>
                      <a:r>
                        <a:rPr kumimoji="0" lang="en-US" altLang="zh-CN" sz="1200" b="0" i="0" u="none" strike="noStrike" cap="none" normalizeH="0" baseline="0" smtClean="0">
                          <a:ln>
                            <a:noFill/>
                          </a:ln>
                          <a:solidFill>
                            <a:schemeClr val="tx1"/>
                          </a:solidFill>
                          <a:effectLst/>
                          <a:latin typeface="宋体" pitchFamily="2" charset="-122"/>
                          <a:ea typeface="宋体" pitchFamily="2" charset="-122"/>
                        </a:rPr>
                        <a:t>2</a:t>
                      </a:r>
                      <a:endParaRPr kumimoji="0" lang="en-US" altLang="zh-CN" sz="1800" b="0" i="0" u="none" strike="noStrike" cap="none" normalizeH="0" baseline="0" smtClean="0">
                        <a:ln>
                          <a:noFill/>
                        </a:ln>
                        <a:solidFill>
                          <a:schemeClr val="tx1"/>
                        </a:solidFill>
                        <a:effectLst/>
                        <a:latin typeface="Arial" pitchFamily="34" charset="0"/>
                        <a:ea typeface="宋体" pitchFamily="2" charset="-122"/>
                      </a:endParaRPr>
                    </a:p>
                  </a:txBody>
                  <a:tcPr marT="45723" marB="4572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 latinLnBrk="0" hangingPunct="1">
                        <a:lnSpc>
                          <a:spcPct val="80000"/>
                        </a:lnSpc>
                        <a:spcBef>
                          <a:spcPct val="0"/>
                        </a:spcBef>
                        <a:spcAft>
                          <a:spcPct val="0"/>
                        </a:spcAft>
                        <a:buClrTx/>
                        <a:buSzTx/>
                        <a:buFontTx/>
                        <a:buNone/>
                        <a:tabLst/>
                      </a:pPr>
                      <a:r>
                        <a:rPr kumimoji="0" lang="zh-CN" altLang="en-US" sz="1200" b="0" i="0" u="none" strike="noStrike" cap="none" normalizeH="0" baseline="0" smtClean="0">
                          <a:ln>
                            <a:noFill/>
                          </a:ln>
                          <a:solidFill>
                            <a:schemeClr val="tx1"/>
                          </a:solidFill>
                          <a:effectLst/>
                          <a:latin typeface="宋体" pitchFamily="2" charset="-122"/>
                          <a:ea typeface="宋体" pitchFamily="2" charset="-122"/>
                        </a:rPr>
                        <a:t>车辆移动</a:t>
                      </a:r>
                      <a:endParaRPr kumimoji="0" lang="zh-CN" altLang="en-US" sz="1800" b="0" i="0" u="none" strike="noStrike" cap="none" normalizeH="0" baseline="0" smtClean="0">
                        <a:ln>
                          <a:noFill/>
                        </a:ln>
                        <a:solidFill>
                          <a:schemeClr val="tx1"/>
                        </a:solidFill>
                        <a:effectLst/>
                        <a:latin typeface="Arial" pitchFamily="34" charset="0"/>
                        <a:ea typeface="宋体" pitchFamily="2" charset="-122"/>
                      </a:endParaRPr>
                    </a:p>
                  </a:txBody>
                  <a:tcPr marT="45723" marB="4572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 latinLnBrk="0" hangingPunct="1">
                        <a:lnSpc>
                          <a:spcPct val="80000"/>
                        </a:lnSpc>
                        <a:spcBef>
                          <a:spcPct val="0"/>
                        </a:spcBef>
                        <a:spcAft>
                          <a:spcPct val="0"/>
                        </a:spcAft>
                        <a:buClrTx/>
                        <a:buSzTx/>
                        <a:buFontTx/>
                        <a:buNone/>
                        <a:tabLst/>
                      </a:pPr>
                      <a:r>
                        <a:rPr kumimoji="0" lang="zh-CN" altLang="en-US" sz="1200" b="0" i="0" u="none" strike="noStrike" cap="none" normalizeH="0" baseline="0" smtClean="0">
                          <a:ln>
                            <a:noFill/>
                          </a:ln>
                          <a:solidFill>
                            <a:schemeClr val="tx1"/>
                          </a:solidFill>
                          <a:effectLst/>
                          <a:latin typeface="宋体" pitchFamily="2" charset="-122"/>
                          <a:ea typeface="宋体" pitchFamily="2" charset="-122"/>
                        </a:rPr>
                        <a:t>支腿未上锁</a:t>
                      </a:r>
                      <a:endParaRPr kumimoji="0" lang="zh-CN" altLang="en-US" sz="1800" b="0" i="0" u="none" strike="noStrike" cap="none" normalizeH="0" baseline="0" smtClean="0">
                        <a:ln>
                          <a:noFill/>
                        </a:ln>
                        <a:solidFill>
                          <a:schemeClr val="tx1"/>
                        </a:solidFill>
                        <a:effectLst/>
                        <a:latin typeface="Arial" pitchFamily="34" charset="0"/>
                        <a:ea typeface="宋体" pitchFamily="2" charset="-122"/>
                      </a:endParaRPr>
                    </a:p>
                  </a:txBody>
                  <a:tcPr marT="45723" marB="4572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ctr" defTabSz="914400" rtl="0" eaLnBrk="1" fontAlgn="b" latinLnBrk="0" hangingPunct="1">
                        <a:lnSpc>
                          <a:spcPct val="80000"/>
                        </a:lnSpc>
                        <a:spcBef>
                          <a:spcPct val="0"/>
                        </a:spcBef>
                        <a:spcAft>
                          <a:spcPct val="0"/>
                        </a:spcAft>
                        <a:buClrTx/>
                        <a:buSzTx/>
                        <a:buFontTx/>
                        <a:buNone/>
                        <a:tabLst/>
                      </a:pPr>
                      <a:r>
                        <a:rPr kumimoji="0" lang="zh-CN" altLang="en-US" sz="1200" b="0" i="0" u="none" strike="noStrike" cap="none" normalizeH="0" baseline="0" smtClean="0">
                          <a:ln>
                            <a:noFill/>
                          </a:ln>
                          <a:solidFill>
                            <a:schemeClr val="tx1"/>
                          </a:solidFill>
                          <a:effectLst/>
                          <a:latin typeface="宋体" pitchFamily="2" charset="-122"/>
                          <a:ea typeface="宋体" pitchFamily="2" charset="-122"/>
                        </a:rPr>
                        <a:t>车辆伤害</a:t>
                      </a:r>
                      <a:endParaRPr kumimoji="0" lang="zh-CN" altLang="en-US" sz="1800" b="0" i="0" u="none" strike="noStrike" cap="none" normalizeH="0" baseline="0" smtClean="0">
                        <a:ln>
                          <a:noFill/>
                        </a:ln>
                        <a:solidFill>
                          <a:schemeClr val="tx1"/>
                        </a:solidFill>
                        <a:effectLst/>
                        <a:latin typeface="Arial" pitchFamily="34" charset="0"/>
                        <a:ea typeface="宋体" pitchFamily="2" charset="-122"/>
                      </a:endParaRPr>
                    </a:p>
                  </a:txBody>
                  <a:tcPr marT="45723" marB="4572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ctr" defTabSz="914400" rtl="0" eaLnBrk="1" fontAlgn="b" latinLnBrk="0" hangingPunct="1">
                        <a:lnSpc>
                          <a:spcPct val="80000"/>
                        </a:lnSpc>
                        <a:spcBef>
                          <a:spcPct val="0"/>
                        </a:spcBef>
                        <a:spcAft>
                          <a:spcPct val="0"/>
                        </a:spcAft>
                        <a:buClrTx/>
                        <a:buSzTx/>
                        <a:buFontTx/>
                        <a:buNone/>
                        <a:tabLst/>
                      </a:pPr>
                      <a:r>
                        <a:rPr kumimoji="0" lang="zh-CN" altLang="en-US" sz="1200" b="0" i="0" u="none" strike="noStrike" cap="none" normalizeH="0" baseline="0" smtClean="0">
                          <a:ln>
                            <a:noFill/>
                          </a:ln>
                          <a:solidFill>
                            <a:schemeClr val="tx1"/>
                          </a:solidFill>
                          <a:effectLst/>
                          <a:latin typeface="宋体" pitchFamily="2" charset="-122"/>
                          <a:ea typeface="宋体" pitchFamily="2" charset="-122"/>
                        </a:rPr>
                        <a:t>现在</a:t>
                      </a:r>
                      <a:r>
                        <a:rPr kumimoji="0" lang="en-US" altLang="zh-CN" sz="1200" b="0" i="0" u="none" strike="noStrike" cap="none" normalizeH="0" baseline="0" smtClean="0">
                          <a:ln>
                            <a:noFill/>
                          </a:ln>
                          <a:solidFill>
                            <a:schemeClr val="tx1"/>
                          </a:solidFill>
                          <a:effectLst/>
                          <a:latin typeface="宋体" pitchFamily="2" charset="-122"/>
                          <a:ea typeface="宋体" pitchFamily="2" charset="-122"/>
                        </a:rPr>
                        <a:t>/</a:t>
                      </a:r>
                      <a:r>
                        <a:rPr kumimoji="0" lang="zh-CN" altLang="en-US" sz="1200" b="0" i="0" u="none" strike="noStrike" cap="none" normalizeH="0" baseline="0" smtClean="0">
                          <a:ln>
                            <a:noFill/>
                          </a:ln>
                          <a:solidFill>
                            <a:schemeClr val="tx1"/>
                          </a:solidFill>
                          <a:effectLst/>
                          <a:latin typeface="宋体" pitchFamily="2" charset="-122"/>
                          <a:ea typeface="宋体" pitchFamily="2" charset="-122"/>
                        </a:rPr>
                        <a:t>正常</a:t>
                      </a:r>
                      <a:endParaRPr kumimoji="0" lang="zh-CN" altLang="en-US" sz="1800" b="0" i="0" u="none" strike="noStrike" cap="none" normalizeH="0" baseline="0" smtClean="0">
                        <a:ln>
                          <a:noFill/>
                        </a:ln>
                        <a:solidFill>
                          <a:schemeClr val="tx1"/>
                        </a:solidFill>
                        <a:effectLst/>
                        <a:latin typeface="Arial" pitchFamily="34" charset="0"/>
                        <a:ea typeface="宋体" pitchFamily="2" charset="-122"/>
                      </a:endParaRPr>
                    </a:p>
                  </a:txBody>
                  <a:tcPr marT="45723" marB="4572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ctr" defTabSz="914400" rtl="0" eaLnBrk="1" fontAlgn="b" latinLnBrk="0" hangingPunct="1">
                        <a:lnSpc>
                          <a:spcPct val="80000"/>
                        </a:lnSpc>
                        <a:spcBef>
                          <a:spcPct val="0"/>
                        </a:spcBef>
                        <a:spcAft>
                          <a:spcPct val="0"/>
                        </a:spcAft>
                        <a:buClrTx/>
                        <a:buSzTx/>
                        <a:buFontTx/>
                        <a:buNone/>
                        <a:tabLst/>
                      </a:pPr>
                      <a:r>
                        <a:rPr kumimoji="0" lang="zh-CN" altLang="en-US" sz="1200" b="0" i="0" u="none" strike="noStrike" cap="none" normalizeH="0" baseline="0" smtClean="0">
                          <a:ln>
                            <a:noFill/>
                          </a:ln>
                          <a:solidFill>
                            <a:schemeClr val="tx1"/>
                          </a:solidFill>
                          <a:effectLst/>
                          <a:latin typeface="宋体" pitchFamily="2" charset="-122"/>
                          <a:ea typeface="宋体" pitchFamily="2" charset="-122"/>
                        </a:rPr>
                        <a:t>总装车间</a:t>
                      </a:r>
                      <a:endParaRPr kumimoji="0" lang="zh-CN" altLang="en-US" sz="1800" b="0" i="0" u="none" strike="noStrike" cap="none" normalizeH="0" baseline="0" smtClean="0">
                        <a:ln>
                          <a:noFill/>
                        </a:ln>
                        <a:solidFill>
                          <a:schemeClr val="tx1"/>
                        </a:solidFill>
                        <a:effectLst/>
                        <a:latin typeface="Arial" pitchFamily="34" charset="0"/>
                        <a:ea typeface="宋体" pitchFamily="2" charset="-122"/>
                      </a:endParaRPr>
                    </a:p>
                  </a:txBody>
                  <a:tcPr marT="45723" marB="4572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ctr" defTabSz="914400" rtl="0" eaLnBrk="1" fontAlgn="b" latinLnBrk="0" hangingPunct="1">
                        <a:lnSpc>
                          <a:spcPct val="80000"/>
                        </a:lnSpc>
                        <a:spcBef>
                          <a:spcPct val="0"/>
                        </a:spcBef>
                        <a:spcAft>
                          <a:spcPct val="0"/>
                        </a:spcAft>
                        <a:buClrTx/>
                        <a:buSzTx/>
                        <a:buFontTx/>
                        <a:buNone/>
                        <a:tabLst/>
                      </a:pPr>
                      <a:r>
                        <a:rPr kumimoji="0" lang="en-US" altLang="zh-CN" sz="1200" b="0" i="0" u="none" strike="noStrike" cap="none" normalizeH="0" baseline="0" smtClean="0">
                          <a:ln>
                            <a:noFill/>
                          </a:ln>
                          <a:solidFill>
                            <a:schemeClr val="tx1"/>
                          </a:solidFill>
                          <a:effectLst/>
                          <a:latin typeface="宋体" pitchFamily="2" charset="-122"/>
                          <a:ea typeface="宋体" pitchFamily="2" charset="-122"/>
                        </a:rPr>
                        <a:t>3</a:t>
                      </a:r>
                      <a:endParaRPr kumimoji="0" lang="en-US" altLang="zh-CN" sz="1800" b="0" i="0" u="none" strike="noStrike" cap="none" normalizeH="0" baseline="0" smtClean="0">
                        <a:ln>
                          <a:noFill/>
                        </a:ln>
                        <a:solidFill>
                          <a:schemeClr val="tx1"/>
                        </a:solidFill>
                        <a:effectLst/>
                        <a:latin typeface="Arial" pitchFamily="34" charset="0"/>
                        <a:ea typeface="宋体" pitchFamily="2" charset="-122"/>
                      </a:endParaRPr>
                    </a:p>
                  </a:txBody>
                  <a:tcPr marT="45723" marB="4572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ctr" defTabSz="914400" rtl="0" eaLnBrk="1" fontAlgn="b" latinLnBrk="0" hangingPunct="1">
                        <a:lnSpc>
                          <a:spcPct val="80000"/>
                        </a:lnSpc>
                        <a:spcBef>
                          <a:spcPct val="0"/>
                        </a:spcBef>
                        <a:spcAft>
                          <a:spcPct val="0"/>
                        </a:spcAft>
                        <a:buClrTx/>
                        <a:buSzTx/>
                        <a:buFontTx/>
                        <a:buNone/>
                        <a:tabLst/>
                      </a:pPr>
                      <a:r>
                        <a:rPr kumimoji="0" lang="en-US" altLang="zh-CN" sz="1200" b="0" i="0" u="none" strike="noStrike" cap="none" normalizeH="0" baseline="0" smtClean="0">
                          <a:ln>
                            <a:noFill/>
                          </a:ln>
                          <a:solidFill>
                            <a:schemeClr val="tx1"/>
                          </a:solidFill>
                          <a:effectLst/>
                          <a:latin typeface="宋体" pitchFamily="2" charset="-122"/>
                          <a:ea typeface="宋体" pitchFamily="2" charset="-122"/>
                        </a:rPr>
                        <a:t>6</a:t>
                      </a:r>
                      <a:endParaRPr kumimoji="0" lang="en-US" altLang="zh-CN" sz="1800" b="0" i="0" u="none" strike="noStrike" cap="none" normalizeH="0" baseline="0" smtClean="0">
                        <a:ln>
                          <a:noFill/>
                        </a:ln>
                        <a:solidFill>
                          <a:schemeClr val="tx1"/>
                        </a:solidFill>
                        <a:effectLst/>
                        <a:latin typeface="Arial" pitchFamily="34" charset="0"/>
                        <a:ea typeface="宋体" pitchFamily="2" charset="-122"/>
                      </a:endParaRPr>
                    </a:p>
                  </a:txBody>
                  <a:tcPr marT="45723" marB="4572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ctr" defTabSz="914400" rtl="0" eaLnBrk="1" fontAlgn="b" latinLnBrk="0" hangingPunct="1">
                        <a:lnSpc>
                          <a:spcPct val="80000"/>
                        </a:lnSpc>
                        <a:spcBef>
                          <a:spcPct val="0"/>
                        </a:spcBef>
                        <a:spcAft>
                          <a:spcPct val="0"/>
                        </a:spcAft>
                        <a:buClrTx/>
                        <a:buSzTx/>
                        <a:buFontTx/>
                        <a:buNone/>
                        <a:tabLst/>
                      </a:pPr>
                      <a:r>
                        <a:rPr kumimoji="0" lang="en-US" altLang="zh-CN" sz="1200" b="0" i="0" u="none" strike="noStrike" cap="none" normalizeH="0" baseline="0" smtClean="0">
                          <a:ln>
                            <a:noFill/>
                          </a:ln>
                          <a:solidFill>
                            <a:schemeClr val="tx1"/>
                          </a:solidFill>
                          <a:effectLst/>
                          <a:latin typeface="宋体" pitchFamily="2" charset="-122"/>
                          <a:ea typeface="宋体" pitchFamily="2" charset="-122"/>
                        </a:rPr>
                        <a:t>7</a:t>
                      </a:r>
                      <a:endParaRPr kumimoji="0" lang="en-US" altLang="zh-CN" sz="1800" b="0" i="0" u="none" strike="noStrike" cap="none" normalizeH="0" baseline="0" smtClean="0">
                        <a:ln>
                          <a:noFill/>
                        </a:ln>
                        <a:solidFill>
                          <a:schemeClr val="tx1"/>
                        </a:solidFill>
                        <a:effectLst/>
                        <a:latin typeface="Arial" pitchFamily="34" charset="0"/>
                        <a:ea typeface="宋体" pitchFamily="2" charset="-122"/>
                      </a:endParaRPr>
                    </a:p>
                  </a:txBody>
                  <a:tcPr marT="45723" marB="4572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ctr" defTabSz="914400" rtl="0" eaLnBrk="1" fontAlgn="b" latinLnBrk="0" hangingPunct="1">
                        <a:lnSpc>
                          <a:spcPct val="80000"/>
                        </a:lnSpc>
                        <a:spcBef>
                          <a:spcPct val="0"/>
                        </a:spcBef>
                        <a:spcAft>
                          <a:spcPct val="0"/>
                        </a:spcAft>
                        <a:buClrTx/>
                        <a:buSzTx/>
                        <a:buFontTx/>
                        <a:buNone/>
                        <a:tabLst/>
                      </a:pPr>
                      <a:r>
                        <a:rPr kumimoji="0" lang="en-US" altLang="zh-CN" sz="1200" b="0" i="0" u="none" strike="noStrike" cap="none" normalizeH="0" baseline="0" smtClean="0">
                          <a:ln>
                            <a:noFill/>
                          </a:ln>
                          <a:solidFill>
                            <a:schemeClr val="tx1"/>
                          </a:solidFill>
                          <a:effectLst/>
                          <a:latin typeface="宋体" pitchFamily="2" charset="-122"/>
                          <a:ea typeface="宋体" pitchFamily="2" charset="-122"/>
                        </a:rPr>
                        <a:t>126</a:t>
                      </a:r>
                      <a:endParaRPr kumimoji="0" lang="en-US" altLang="zh-CN" sz="1800" b="0" i="0" u="none" strike="noStrike" cap="none" normalizeH="0" baseline="0" smtClean="0">
                        <a:ln>
                          <a:noFill/>
                        </a:ln>
                        <a:solidFill>
                          <a:schemeClr val="tx1"/>
                        </a:solidFill>
                        <a:effectLst/>
                        <a:latin typeface="Arial" pitchFamily="34" charset="0"/>
                        <a:ea typeface="宋体" pitchFamily="2" charset="-122"/>
                      </a:endParaRPr>
                    </a:p>
                  </a:txBody>
                  <a:tcPr marT="45723" marB="4572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ctr" defTabSz="914400" rtl="0" eaLnBrk="1" fontAlgn="b" latinLnBrk="0" hangingPunct="1">
                        <a:lnSpc>
                          <a:spcPct val="80000"/>
                        </a:lnSpc>
                        <a:spcBef>
                          <a:spcPct val="0"/>
                        </a:spcBef>
                        <a:spcAft>
                          <a:spcPct val="0"/>
                        </a:spcAft>
                        <a:buClrTx/>
                        <a:buSzTx/>
                        <a:buFontTx/>
                        <a:buNone/>
                        <a:tabLst/>
                      </a:pPr>
                      <a:r>
                        <a:rPr kumimoji="0" lang="en-US" altLang="zh-CN" sz="1200" b="0" i="0" u="none" strike="noStrike" cap="none" normalizeH="0" baseline="0" smtClean="0">
                          <a:ln>
                            <a:noFill/>
                          </a:ln>
                          <a:solidFill>
                            <a:schemeClr val="tx1"/>
                          </a:solidFill>
                          <a:effectLst/>
                          <a:latin typeface="宋体" pitchFamily="2" charset="-122"/>
                          <a:ea typeface="宋体" pitchFamily="2" charset="-122"/>
                        </a:rPr>
                        <a:t>3</a:t>
                      </a:r>
                      <a:endParaRPr kumimoji="0" lang="en-US" altLang="zh-CN" sz="1800" b="0" i="0" u="none" strike="noStrike" cap="none" normalizeH="0" baseline="0" smtClean="0">
                        <a:ln>
                          <a:noFill/>
                        </a:ln>
                        <a:solidFill>
                          <a:schemeClr val="tx1"/>
                        </a:solidFill>
                        <a:effectLst/>
                        <a:latin typeface="Arial" pitchFamily="34" charset="0"/>
                        <a:ea typeface="宋体" pitchFamily="2" charset="-122"/>
                      </a:endParaRPr>
                    </a:p>
                  </a:txBody>
                  <a:tcPr marT="45723" marB="4572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62596">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ctr" defTabSz="914400" rtl="0" eaLnBrk="1" fontAlgn="b" latinLnBrk="0" hangingPunct="1">
                        <a:lnSpc>
                          <a:spcPct val="80000"/>
                        </a:lnSpc>
                        <a:spcBef>
                          <a:spcPct val="0"/>
                        </a:spcBef>
                        <a:spcAft>
                          <a:spcPct val="0"/>
                        </a:spcAft>
                        <a:buClrTx/>
                        <a:buSzTx/>
                        <a:buFontTx/>
                        <a:buNone/>
                        <a:tabLst/>
                      </a:pPr>
                      <a:r>
                        <a:rPr kumimoji="0" lang="en-US" altLang="zh-CN" sz="1200" b="0" i="0" u="none" strike="noStrike" cap="none" normalizeH="0" baseline="0" smtClean="0">
                          <a:ln>
                            <a:noFill/>
                          </a:ln>
                          <a:solidFill>
                            <a:schemeClr val="tx1"/>
                          </a:solidFill>
                          <a:effectLst/>
                          <a:latin typeface="宋体" pitchFamily="2" charset="-122"/>
                          <a:ea typeface="宋体" pitchFamily="2" charset="-122"/>
                        </a:rPr>
                        <a:t>5</a:t>
                      </a:r>
                      <a:endParaRPr kumimoji="0" lang="en-US" altLang="zh-CN" sz="1800" b="0" i="0" u="none" strike="noStrike" cap="none" normalizeH="0" baseline="0" smtClean="0">
                        <a:ln>
                          <a:noFill/>
                        </a:ln>
                        <a:solidFill>
                          <a:schemeClr val="tx1"/>
                        </a:solidFill>
                        <a:effectLst/>
                        <a:latin typeface="Arial" pitchFamily="34" charset="0"/>
                        <a:ea typeface="宋体" pitchFamily="2" charset="-122"/>
                      </a:endParaRPr>
                    </a:p>
                  </a:txBody>
                  <a:tcPr marT="45723" marB="4572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 latinLnBrk="0" hangingPunct="1">
                        <a:lnSpc>
                          <a:spcPct val="80000"/>
                        </a:lnSpc>
                        <a:spcBef>
                          <a:spcPct val="0"/>
                        </a:spcBef>
                        <a:spcAft>
                          <a:spcPct val="0"/>
                        </a:spcAft>
                        <a:buClrTx/>
                        <a:buSzTx/>
                        <a:buFontTx/>
                        <a:buNone/>
                        <a:tabLst/>
                      </a:pPr>
                      <a:r>
                        <a:rPr kumimoji="0" lang="zh-CN" altLang="en-US" sz="1200" b="0" i="0" u="none" strike="noStrike" cap="none" normalizeH="0" baseline="0" smtClean="0">
                          <a:ln>
                            <a:noFill/>
                          </a:ln>
                          <a:solidFill>
                            <a:schemeClr val="tx1"/>
                          </a:solidFill>
                          <a:effectLst/>
                          <a:latin typeface="宋体" pitchFamily="2" charset="-122"/>
                          <a:ea typeface="宋体" pitchFamily="2" charset="-122"/>
                        </a:rPr>
                        <a:t>底盘移车</a:t>
                      </a:r>
                      <a:endParaRPr kumimoji="0" lang="zh-CN" altLang="en-US" sz="1800" b="0" i="0" u="none" strike="noStrike" cap="none" normalizeH="0" baseline="0" smtClean="0">
                        <a:ln>
                          <a:noFill/>
                        </a:ln>
                        <a:solidFill>
                          <a:schemeClr val="tx1"/>
                        </a:solidFill>
                        <a:effectLst/>
                        <a:latin typeface="Arial" pitchFamily="34" charset="0"/>
                        <a:ea typeface="宋体" pitchFamily="2" charset="-122"/>
                      </a:endParaRPr>
                    </a:p>
                  </a:txBody>
                  <a:tcPr marT="45723" marB="4572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 latinLnBrk="0" hangingPunct="1">
                        <a:lnSpc>
                          <a:spcPct val="80000"/>
                        </a:lnSpc>
                        <a:spcBef>
                          <a:spcPct val="0"/>
                        </a:spcBef>
                        <a:spcAft>
                          <a:spcPct val="0"/>
                        </a:spcAft>
                        <a:buClrTx/>
                        <a:buSzTx/>
                        <a:buFontTx/>
                        <a:buNone/>
                        <a:tabLst/>
                      </a:pPr>
                      <a:r>
                        <a:rPr kumimoji="0" lang="zh-CN" altLang="en-US" sz="1200" b="0" i="0" u="none" strike="noStrike" cap="none" normalizeH="0" baseline="0" smtClean="0">
                          <a:ln>
                            <a:noFill/>
                          </a:ln>
                          <a:solidFill>
                            <a:schemeClr val="tx1"/>
                          </a:solidFill>
                          <a:effectLst/>
                          <a:latin typeface="宋体" pitchFamily="2" charset="-122"/>
                          <a:ea typeface="宋体" pitchFamily="2" charset="-122"/>
                        </a:rPr>
                        <a:t>天气状况</a:t>
                      </a:r>
                      <a:endParaRPr kumimoji="0" lang="zh-CN" altLang="en-US" sz="1800" b="0" i="0" u="none" strike="noStrike" cap="none" normalizeH="0" baseline="0" smtClean="0">
                        <a:ln>
                          <a:noFill/>
                        </a:ln>
                        <a:solidFill>
                          <a:schemeClr val="tx1"/>
                        </a:solidFill>
                        <a:effectLst/>
                        <a:latin typeface="Arial" pitchFamily="34" charset="0"/>
                        <a:ea typeface="宋体" pitchFamily="2" charset="-122"/>
                      </a:endParaRPr>
                    </a:p>
                  </a:txBody>
                  <a:tcPr marT="45723" marB="4572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ctr" defTabSz="914400" rtl="0" eaLnBrk="1" fontAlgn="b" latinLnBrk="0" hangingPunct="1">
                        <a:lnSpc>
                          <a:spcPct val="80000"/>
                        </a:lnSpc>
                        <a:spcBef>
                          <a:spcPct val="0"/>
                        </a:spcBef>
                        <a:spcAft>
                          <a:spcPct val="0"/>
                        </a:spcAft>
                        <a:buClrTx/>
                        <a:buSzTx/>
                        <a:buFontTx/>
                        <a:buNone/>
                        <a:tabLst/>
                      </a:pPr>
                      <a:r>
                        <a:rPr kumimoji="0" lang="zh-CN" altLang="en-US" sz="1200" b="0" i="0" u="none" strike="noStrike" cap="none" normalizeH="0" baseline="0" smtClean="0">
                          <a:ln>
                            <a:noFill/>
                          </a:ln>
                          <a:solidFill>
                            <a:schemeClr val="tx1"/>
                          </a:solidFill>
                          <a:effectLst/>
                          <a:latin typeface="宋体" pitchFamily="2" charset="-122"/>
                          <a:ea typeface="宋体" pitchFamily="2" charset="-122"/>
                        </a:rPr>
                        <a:t>车辆伤害</a:t>
                      </a:r>
                      <a:endParaRPr kumimoji="0" lang="zh-CN" altLang="en-US" sz="1800" b="0" i="0" u="none" strike="noStrike" cap="none" normalizeH="0" baseline="0" smtClean="0">
                        <a:ln>
                          <a:noFill/>
                        </a:ln>
                        <a:solidFill>
                          <a:schemeClr val="tx1"/>
                        </a:solidFill>
                        <a:effectLst/>
                        <a:latin typeface="Arial" pitchFamily="34" charset="0"/>
                        <a:ea typeface="宋体" pitchFamily="2" charset="-122"/>
                      </a:endParaRPr>
                    </a:p>
                  </a:txBody>
                  <a:tcPr marT="45723" marB="4572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ctr" defTabSz="914400" rtl="0" eaLnBrk="1" fontAlgn="b" latinLnBrk="0" hangingPunct="1">
                        <a:lnSpc>
                          <a:spcPct val="80000"/>
                        </a:lnSpc>
                        <a:spcBef>
                          <a:spcPct val="0"/>
                        </a:spcBef>
                        <a:spcAft>
                          <a:spcPct val="0"/>
                        </a:spcAft>
                        <a:buClrTx/>
                        <a:buSzTx/>
                        <a:buFontTx/>
                        <a:buNone/>
                        <a:tabLst/>
                      </a:pPr>
                      <a:r>
                        <a:rPr kumimoji="0" lang="zh-CN" altLang="en-US" sz="1200" b="0" i="0" u="none" strike="noStrike" cap="none" normalizeH="0" baseline="0" smtClean="0">
                          <a:ln>
                            <a:noFill/>
                          </a:ln>
                          <a:solidFill>
                            <a:schemeClr val="tx1"/>
                          </a:solidFill>
                          <a:effectLst/>
                          <a:latin typeface="宋体" pitchFamily="2" charset="-122"/>
                          <a:ea typeface="宋体" pitchFamily="2" charset="-122"/>
                        </a:rPr>
                        <a:t>现在</a:t>
                      </a:r>
                      <a:r>
                        <a:rPr kumimoji="0" lang="en-US" altLang="zh-CN" sz="1200" b="0" i="0" u="none" strike="noStrike" cap="none" normalizeH="0" baseline="0" smtClean="0">
                          <a:ln>
                            <a:noFill/>
                          </a:ln>
                          <a:solidFill>
                            <a:schemeClr val="tx1"/>
                          </a:solidFill>
                          <a:effectLst/>
                          <a:latin typeface="宋体" pitchFamily="2" charset="-122"/>
                          <a:ea typeface="宋体" pitchFamily="2" charset="-122"/>
                        </a:rPr>
                        <a:t>/</a:t>
                      </a:r>
                      <a:r>
                        <a:rPr kumimoji="0" lang="zh-CN" altLang="en-US" sz="1200" b="0" i="0" u="none" strike="noStrike" cap="none" normalizeH="0" baseline="0" smtClean="0">
                          <a:ln>
                            <a:noFill/>
                          </a:ln>
                          <a:solidFill>
                            <a:schemeClr val="tx1"/>
                          </a:solidFill>
                          <a:effectLst/>
                          <a:latin typeface="宋体" pitchFamily="2" charset="-122"/>
                          <a:ea typeface="宋体" pitchFamily="2" charset="-122"/>
                        </a:rPr>
                        <a:t>正常</a:t>
                      </a:r>
                      <a:endParaRPr kumimoji="0" lang="zh-CN" altLang="en-US" sz="1800" b="0" i="0" u="none" strike="noStrike" cap="none" normalizeH="0" baseline="0" smtClean="0">
                        <a:ln>
                          <a:noFill/>
                        </a:ln>
                        <a:solidFill>
                          <a:schemeClr val="tx1"/>
                        </a:solidFill>
                        <a:effectLst/>
                        <a:latin typeface="Arial" pitchFamily="34" charset="0"/>
                        <a:ea typeface="宋体" pitchFamily="2" charset="-122"/>
                      </a:endParaRPr>
                    </a:p>
                  </a:txBody>
                  <a:tcPr marT="45723" marB="4572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ctr" defTabSz="914400" rtl="0" eaLnBrk="1" fontAlgn="b" latinLnBrk="0" hangingPunct="1">
                        <a:lnSpc>
                          <a:spcPct val="80000"/>
                        </a:lnSpc>
                        <a:spcBef>
                          <a:spcPct val="0"/>
                        </a:spcBef>
                        <a:spcAft>
                          <a:spcPct val="0"/>
                        </a:spcAft>
                        <a:buClrTx/>
                        <a:buSzTx/>
                        <a:buFontTx/>
                        <a:buNone/>
                        <a:tabLst/>
                      </a:pPr>
                      <a:r>
                        <a:rPr kumimoji="0" lang="zh-CN" altLang="en-US" sz="1200" b="0" i="0" u="none" strike="noStrike" cap="none" normalizeH="0" baseline="0" smtClean="0">
                          <a:ln>
                            <a:noFill/>
                          </a:ln>
                          <a:solidFill>
                            <a:schemeClr val="tx1"/>
                          </a:solidFill>
                          <a:effectLst/>
                          <a:latin typeface="宋体" pitchFamily="2" charset="-122"/>
                          <a:ea typeface="宋体" pitchFamily="2" charset="-122"/>
                        </a:rPr>
                        <a:t>总装车间</a:t>
                      </a:r>
                      <a:endParaRPr kumimoji="0" lang="zh-CN" altLang="en-US" sz="1800" b="0" i="0" u="none" strike="noStrike" cap="none" normalizeH="0" baseline="0" smtClean="0">
                        <a:ln>
                          <a:noFill/>
                        </a:ln>
                        <a:solidFill>
                          <a:schemeClr val="tx1"/>
                        </a:solidFill>
                        <a:effectLst/>
                        <a:latin typeface="Arial" pitchFamily="34" charset="0"/>
                        <a:ea typeface="宋体" pitchFamily="2" charset="-122"/>
                      </a:endParaRPr>
                    </a:p>
                  </a:txBody>
                  <a:tcPr marT="45723" marB="4572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ctr" defTabSz="914400" rtl="0" eaLnBrk="1" fontAlgn="b" latinLnBrk="0" hangingPunct="1">
                        <a:lnSpc>
                          <a:spcPct val="80000"/>
                        </a:lnSpc>
                        <a:spcBef>
                          <a:spcPct val="0"/>
                        </a:spcBef>
                        <a:spcAft>
                          <a:spcPct val="0"/>
                        </a:spcAft>
                        <a:buClrTx/>
                        <a:buSzTx/>
                        <a:buFontTx/>
                        <a:buNone/>
                        <a:tabLst/>
                      </a:pPr>
                      <a:r>
                        <a:rPr kumimoji="0" lang="en-US" altLang="zh-CN" sz="1200" b="0" i="0" u="none" strike="noStrike" cap="none" normalizeH="0" baseline="0" smtClean="0">
                          <a:ln>
                            <a:noFill/>
                          </a:ln>
                          <a:solidFill>
                            <a:schemeClr val="tx1"/>
                          </a:solidFill>
                          <a:effectLst/>
                          <a:latin typeface="宋体" pitchFamily="2" charset="-122"/>
                          <a:ea typeface="宋体" pitchFamily="2" charset="-122"/>
                        </a:rPr>
                        <a:t>0.5</a:t>
                      </a:r>
                      <a:endParaRPr kumimoji="0" lang="en-US" altLang="zh-CN" sz="1800" b="0" i="0" u="none" strike="noStrike" cap="none" normalizeH="0" baseline="0" smtClean="0">
                        <a:ln>
                          <a:noFill/>
                        </a:ln>
                        <a:solidFill>
                          <a:schemeClr val="tx1"/>
                        </a:solidFill>
                        <a:effectLst/>
                        <a:latin typeface="Arial" pitchFamily="34" charset="0"/>
                        <a:ea typeface="宋体" pitchFamily="2" charset="-122"/>
                      </a:endParaRPr>
                    </a:p>
                  </a:txBody>
                  <a:tcPr marT="45723" marB="4572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ctr" defTabSz="914400" rtl="0" eaLnBrk="1" fontAlgn="b" latinLnBrk="0" hangingPunct="1">
                        <a:lnSpc>
                          <a:spcPct val="80000"/>
                        </a:lnSpc>
                        <a:spcBef>
                          <a:spcPct val="0"/>
                        </a:spcBef>
                        <a:spcAft>
                          <a:spcPct val="0"/>
                        </a:spcAft>
                        <a:buClrTx/>
                        <a:buSzTx/>
                        <a:buFontTx/>
                        <a:buNone/>
                        <a:tabLst/>
                      </a:pPr>
                      <a:r>
                        <a:rPr kumimoji="0" lang="en-US" altLang="zh-CN" sz="1200" b="0" i="0" u="none" strike="noStrike" cap="none" normalizeH="0" baseline="0" smtClean="0">
                          <a:ln>
                            <a:noFill/>
                          </a:ln>
                          <a:solidFill>
                            <a:schemeClr val="tx1"/>
                          </a:solidFill>
                          <a:effectLst/>
                          <a:latin typeface="宋体" pitchFamily="2" charset="-122"/>
                          <a:ea typeface="宋体" pitchFamily="2" charset="-122"/>
                        </a:rPr>
                        <a:t>6</a:t>
                      </a:r>
                      <a:endParaRPr kumimoji="0" lang="en-US" altLang="zh-CN" sz="1800" b="0" i="0" u="none" strike="noStrike" cap="none" normalizeH="0" baseline="0" smtClean="0">
                        <a:ln>
                          <a:noFill/>
                        </a:ln>
                        <a:solidFill>
                          <a:schemeClr val="tx1"/>
                        </a:solidFill>
                        <a:effectLst/>
                        <a:latin typeface="Arial" pitchFamily="34" charset="0"/>
                        <a:ea typeface="宋体" pitchFamily="2" charset="-122"/>
                      </a:endParaRPr>
                    </a:p>
                  </a:txBody>
                  <a:tcPr marT="45723" marB="4572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ctr" defTabSz="914400" rtl="0" eaLnBrk="1" fontAlgn="b" latinLnBrk="0" hangingPunct="1">
                        <a:lnSpc>
                          <a:spcPct val="80000"/>
                        </a:lnSpc>
                        <a:spcBef>
                          <a:spcPct val="0"/>
                        </a:spcBef>
                        <a:spcAft>
                          <a:spcPct val="0"/>
                        </a:spcAft>
                        <a:buClrTx/>
                        <a:buSzTx/>
                        <a:buFontTx/>
                        <a:buNone/>
                        <a:tabLst/>
                      </a:pPr>
                      <a:r>
                        <a:rPr kumimoji="0" lang="en-US" altLang="zh-CN" sz="1200" b="0" i="0" u="none" strike="noStrike" cap="none" normalizeH="0" baseline="0" smtClean="0">
                          <a:ln>
                            <a:noFill/>
                          </a:ln>
                          <a:solidFill>
                            <a:schemeClr val="tx1"/>
                          </a:solidFill>
                          <a:effectLst/>
                          <a:latin typeface="宋体" pitchFamily="2" charset="-122"/>
                          <a:ea typeface="宋体" pitchFamily="2" charset="-122"/>
                        </a:rPr>
                        <a:t>1</a:t>
                      </a:r>
                      <a:endParaRPr kumimoji="0" lang="en-US" altLang="zh-CN" sz="1800" b="0" i="0" u="none" strike="noStrike" cap="none" normalizeH="0" baseline="0" smtClean="0">
                        <a:ln>
                          <a:noFill/>
                        </a:ln>
                        <a:solidFill>
                          <a:schemeClr val="tx1"/>
                        </a:solidFill>
                        <a:effectLst/>
                        <a:latin typeface="Arial" pitchFamily="34" charset="0"/>
                        <a:ea typeface="宋体" pitchFamily="2" charset="-122"/>
                      </a:endParaRPr>
                    </a:p>
                  </a:txBody>
                  <a:tcPr marT="45723" marB="4572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ctr" defTabSz="914400" rtl="0" eaLnBrk="1" fontAlgn="b" latinLnBrk="0" hangingPunct="1">
                        <a:lnSpc>
                          <a:spcPct val="80000"/>
                        </a:lnSpc>
                        <a:spcBef>
                          <a:spcPct val="0"/>
                        </a:spcBef>
                        <a:spcAft>
                          <a:spcPct val="0"/>
                        </a:spcAft>
                        <a:buClrTx/>
                        <a:buSzTx/>
                        <a:buFontTx/>
                        <a:buNone/>
                        <a:tabLst/>
                      </a:pPr>
                      <a:r>
                        <a:rPr kumimoji="0" lang="en-US" altLang="zh-CN" sz="1200" b="0" i="0" u="none" strike="noStrike" cap="none" normalizeH="0" baseline="0" smtClean="0">
                          <a:ln>
                            <a:noFill/>
                          </a:ln>
                          <a:solidFill>
                            <a:schemeClr val="tx1"/>
                          </a:solidFill>
                          <a:effectLst/>
                          <a:latin typeface="宋体" pitchFamily="2" charset="-122"/>
                          <a:ea typeface="宋体" pitchFamily="2" charset="-122"/>
                        </a:rPr>
                        <a:t>3</a:t>
                      </a:r>
                      <a:endParaRPr kumimoji="0" lang="en-US" altLang="zh-CN" sz="1800" b="0" i="0" u="none" strike="noStrike" cap="none" normalizeH="0" baseline="0" smtClean="0">
                        <a:ln>
                          <a:noFill/>
                        </a:ln>
                        <a:solidFill>
                          <a:schemeClr val="tx1"/>
                        </a:solidFill>
                        <a:effectLst/>
                        <a:latin typeface="Arial" pitchFamily="34" charset="0"/>
                        <a:ea typeface="宋体" pitchFamily="2" charset="-122"/>
                      </a:endParaRPr>
                    </a:p>
                  </a:txBody>
                  <a:tcPr marT="45723" marB="4572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ctr" defTabSz="914400" rtl="0" eaLnBrk="1" fontAlgn="b" latinLnBrk="0" hangingPunct="1">
                        <a:lnSpc>
                          <a:spcPct val="80000"/>
                        </a:lnSpc>
                        <a:spcBef>
                          <a:spcPct val="0"/>
                        </a:spcBef>
                        <a:spcAft>
                          <a:spcPct val="0"/>
                        </a:spcAft>
                        <a:buClrTx/>
                        <a:buSzTx/>
                        <a:buFontTx/>
                        <a:buNone/>
                        <a:tabLst/>
                      </a:pPr>
                      <a:r>
                        <a:rPr kumimoji="0" lang="en-US" altLang="zh-CN" sz="1200" b="0" i="0" u="none" strike="noStrike" cap="none" normalizeH="0" baseline="0" smtClean="0">
                          <a:ln>
                            <a:noFill/>
                          </a:ln>
                          <a:solidFill>
                            <a:schemeClr val="tx1"/>
                          </a:solidFill>
                          <a:effectLst/>
                          <a:latin typeface="宋体" pitchFamily="2" charset="-122"/>
                          <a:ea typeface="宋体" pitchFamily="2" charset="-122"/>
                        </a:rPr>
                        <a:t>1</a:t>
                      </a:r>
                      <a:endParaRPr kumimoji="0" lang="en-US" altLang="zh-CN" sz="1800" b="0" i="0" u="none" strike="noStrike" cap="none" normalizeH="0" baseline="0" smtClean="0">
                        <a:ln>
                          <a:noFill/>
                        </a:ln>
                        <a:solidFill>
                          <a:schemeClr val="tx1"/>
                        </a:solidFill>
                        <a:effectLst/>
                        <a:latin typeface="Arial" pitchFamily="34" charset="0"/>
                        <a:ea typeface="宋体" pitchFamily="2" charset="-122"/>
                      </a:endParaRPr>
                    </a:p>
                  </a:txBody>
                  <a:tcPr marT="45723" marB="4572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294451">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ctr" defTabSz="914400" rtl="0" eaLnBrk="1" fontAlgn="b" latinLnBrk="0" hangingPunct="1">
                        <a:lnSpc>
                          <a:spcPct val="80000"/>
                        </a:lnSpc>
                        <a:spcBef>
                          <a:spcPct val="0"/>
                        </a:spcBef>
                        <a:spcAft>
                          <a:spcPct val="0"/>
                        </a:spcAft>
                        <a:buClrTx/>
                        <a:buSzTx/>
                        <a:buFontTx/>
                        <a:buNone/>
                        <a:tabLst/>
                      </a:pPr>
                      <a:r>
                        <a:rPr kumimoji="0" lang="en-US" altLang="zh-CN" sz="1200" b="0" i="0" u="none" strike="noStrike" cap="none" normalizeH="0" baseline="0" smtClean="0">
                          <a:ln>
                            <a:noFill/>
                          </a:ln>
                          <a:solidFill>
                            <a:schemeClr val="tx1"/>
                          </a:solidFill>
                          <a:effectLst/>
                          <a:latin typeface="宋体" pitchFamily="2" charset="-122"/>
                          <a:ea typeface="宋体" pitchFamily="2" charset="-122"/>
                        </a:rPr>
                        <a:t>7</a:t>
                      </a:r>
                      <a:endParaRPr kumimoji="0" lang="en-US" altLang="zh-CN" sz="1800" b="0" i="0" u="none" strike="noStrike" cap="none" normalizeH="0" baseline="0" smtClean="0">
                        <a:ln>
                          <a:noFill/>
                        </a:ln>
                        <a:solidFill>
                          <a:schemeClr val="tx1"/>
                        </a:solidFill>
                        <a:effectLst/>
                        <a:latin typeface="Arial" pitchFamily="34" charset="0"/>
                        <a:ea typeface="宋体" pitchFamily="2" charset="-122"/>
                      </a:endParaRPr>
                    </a:p>
                  </a:txBody>
                  <a:tcPr marT="45723" marB="4572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 latinLnBrk="0" hangingPunct="1">
                        <a:lnSpc>
                          <a:spcPct val="80000"/>
                        </a:lnSpc>
                        <a:spcBef>
                          <a:spcPct val="0"/>
                        </a:spcBef>
                        <a:spcAft>
                          <a:spcPct val="0"/>
                        </a:spcAft>
                        <a:buClrTx/>
                        <a:buSzTx/>
                        <a:buFontTx/>
                        <a:buNone/>
                        <a:tabLst/>
                      </a:pPr>
                      <a:r>
                        <a:rPr kumimoji="0" lang="zh-CN" altLang="en-US" sz="1200" b="0" i="0" u="none" strike="noStrike" cap="none" normalizeH="0" baseline="0" smtClean="0">
                          <a:ln>
                            <a:noFill/>
                          </a:ln>
                          <a:solidFill>
                            <a:schemeClr val="tx1"/>
                          </a:solidFill>
                          <a:effectLst/>
                          <a:latin typeface="宋体" pitchFamily="2" charset="-122"/>
                          <a:ea typeface="宋体" pitchFamily="2" charset="-122"/>
                        </a:rPr>
                        <a:t>车辆驾驶</a:t>
                      </a:r>
                      <a:endParaRPr kumimoji="0" lang="zh-CN" altLang="en-US" sz="1800" b="0" i="0" u="none" strike="noStrike" cap="none" normalizeH="0" baseline="0" smtClean="0">
                        <a:ln>
                          <a:noFill/>
                        </a:ln>
                        <a:solidFill>
                          <a:schemeClr val="tx1"/>
                        </a:solidFill>
                        <a:effectLst/>
                        <a:latin typeface="Arial" pitchFamily="34" charset="0"/>
                        <a:ea typeface="宋体" pitchFamily="2" charset="-122"/>
                      </a:endParaRPr>
                    </a:p>
                  </a:txBody>
                  <a:tcPr marT="45723" marB="4572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 latinLnBrk="0" hangingPunct="1">
                        <a:lnSpc>
                          <a:spcPct val="80000"/>
                        </a:lnSpc>
                        <a:spcBef>
                          <a:spcPct val="0"/>
                        </a:spcBef>
                        <a:spcAft>
                          <a:spcPct val="0"/>
                        </a:spcAft>
                        <a:buClrTx/>
                        <a:buSzTx/>
                        <a:buFontTx/>
                        <a:buNone/>
                        <a:tabLst/>
                      </a:pPr>
                      <a:r>
                        <a:rPr kumimoji="0" lang="zh-CN" altLang="en-US" sz="1200" b="0" i="0" u="none" strike="noStrike" cap="none" normalizeH="0" baseline="0" smtClean="0">
                          <a:ln>
                            <a:noFill/>
                          </a:ln>
                          <a:solidFill>
                            <a:schemeClr val="tx1"/>
                          </a:solidFill>
                          <a:effectLst/>
                          <a:latin typeface="宋体" pitchFamily="2" charset="-122"/>
                          <a:ea typeface="宋体" pitchFamily="2" charset="-122"/>
                        </a:rPr>
                        <a:t>超速行车</a:t>
                      </a:r>
                      <a:endParaRPr kumimoji="0" lang="zh-CN" altLang="en-US" sz="1800" b="0" i="0" u="none" strike="noStrike" cap="none" normalizeH="0" baseline="0" smtClean="0">
                        <a:ln>
                          <a:noFill/>
                        </a:ln>
                        <a:solidFill>
                          <a:schemeClr val="tx1"/>
                        </a:solidFill>
                        <a:effectLst/>
                        <a:latin typeface="Arial" pitchFamily="34" charset="0"/>
                        <a:ea typeface="宋体" pitchFamily="2" charset="-122"/>
                      </a:endParaRPr>
                    </a:p>
                  </a:txBody>
                  <a:tcPr marT="45723" marB="4572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ctr" defTabSz="914400" rtl="0" eaLnBrk="1" fontAlgn="b" latinLnBrk="0" hangingPunct="1">
                        <a:lnSpc>
                          <a:spcPct val="80000"/>
                        </a:lnSpc>
                        <a:spcBef>
                          <a:spcPct val="0"/>
                        </a:spcBef>
                        <a:spcAft>
                          <a:spcPct val="0"/>
                        </a:spcAft>
                        <a:buClrTx/>
                        <a:buSzTx/>
                        <a:buFontTx/>
                        <a:buNone/>
                        <a:tabLst/>
                      </a:pPr>
                      <a:r>
                        <a:rPr kumimoji="0" lang="zh-CN" altLang="en-US" sz="1200" b="0" i="0" u="none" strike="noStrike" cap="none" normalizeH="0" baseline="0" smtClean="0">
                          <a:ln>
                            <a:noFill/>
                          </a:ln>
                          <a:solidFill>
                            <a:schemeClr val="tx1"/>
                          </a:solidFill>
                          <a:effectLst/>
                          <a:latin typeface="宋体" pitchFamily="2" charset="-122"/>
                          <a:ea typeface="宋体" pitchFamily="2" charset="-122"/>
                        </a:rPr>
                        <a:t>车辆伤害</a:t>
                      </a:r>
                      <a:endParaRPr kumimoji="0" lang="zh-CN" altLang="en-US" sz="1800" b="0" i="0" u="none" strike="noStrike" cap="none" normalizeH="0" baseline="0" smtClean="0">
                        <a:ln>
                          <a:noFill/>
                        </a:ln>
                        <a:solidFill>
                          <a:schemeClr val="tx1"/>
                        </a:solidFill>
                        <a:effectLst/>
                        <a:latin typeface="Arial" pitchFamily="34" charset="0"/>
                        <a:ea typeface="宋体" pitchFamily="2" charset="-122"/>
                      </a:endParaRPr>
                    </a:p>
                  </a:txBody>
                  <a:tcPr marT="45723" marB="4572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ctr" defTabSz="914400" rtl="0" eaLnBrk="1" fontAlgn="b" latinLnBrk="0" hangingPunct="1">
                        <a:lnSpc>
                          <a:spcPct val="80000"/>
                        </a:lnSpc>
                        <a:spcBef>
                          <a:spcPct val="0"/>
                        </a:spcBef>
                        <a:spcAft>
                          <a:spcPct val="0"/>
                        </a:spcAft>
                        <a:buClrTx/>
                        <a:buSzTx/>
                        <a:buFontTx/>
                        <a:buNone/>
                        <a:tabLst/>
                      </a:pPr>
                      <a:r>
                        <a:rPr kumimoji="0" lang="zh-CN" altLang="en-US" sz="1200" b="0" i="0" u="none" strike="noStrike" cap="none" normalizeH="0" baseline="0" smtClean="0">
                          <a:ln>
                            <a:noFill/>
                          </a:ln>
                          <a:solidFill>
                            <a:schemeClr val="tx1"/>
                          </a:solidFill>
                          <a:effectLst/>
                          <a:latin typeface="宋体" pitchFamily="2" charset="-122"/>
                          <a:ea typeface="宋体" pitchFamily="2" charset="-122"/>
                        </a:rPr>
                        <a:t>现在</a:t>
                      </a:r>
                      <a:r>
                        <a:rPr kumimoji="0" lang="en-US" altLang="zh-CN" sz="1200" b="0" i="0" u="none" strike="noStrike" cap="none" normalizeH="0" baseline="0" smtClean="0">
                          <a:ln>
                            <a:noFill/>
                          </a:ln>
                          <a:solidFill>
                            <a:schemeClr val="tx1"/>
                          </a:solidFill>
                          <a:effectLst/>
                          <a:latin typeface="宋体" pitchFamily="2" charset="-122"/>
                          <a:ea typeface="宋体" pitchFamily="2" charset="-122"/>
                        </a:rPr>
                        <a:t>/</a:t>
                      </a:r>
                      <a:r>
                        <a:rPr kumimoji="0" lang="zh-CN" altLang="en-US" sz="1200" b="0" i="0" u="none" strike="noStrike" cap="none" normalizeH="0" baseline="0" smtClean="0">
                          <a:ln>
                            <a:noFill/>
                          </a:ln>
                          <a:solidFill>
                            <a:schemeClr val="tx1"/>
                          </a:solidFill>
                          <a:effectLst/>
                          <a:latin typeface="宋体" pitchFamily="2" charset="-122"/>
                          <a:ea typeface="宋体" pitchFamily="2" charset="-122"/>
                        </a:rPr>
                        <a:t>异常</a:t>
                      </a:r>
                      <a:endParaRPr kumimoji="0" lang="zh-CN" altLang="en-US" sz="1800" b="0" i="0" u="none" strike="noStrike" cap="none" normalizeH="0" baseline="0" smtClean="0">
                        <a:ln>
                          <a:noFill/>
                        </a:ln>
                        <a:solidFill>
                          <a:schemeClr val="tx1"/>
                        </a:solidFill>
                        <a:effectLst/>
                        <a:latin typeface="Arial" pitchFamily="34" charset="0"/>
                        <a:ea typeface="宋体" pitchFamily="2" charset="-122"/>
                      </a:endParaRPr>
                    </a:p>
                  </a:txBody>
                  <a:tcPr marT="45723" marB="4572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ctr" defTabSz="914400" rtl="0" eaLnBrk="1" fontAlgn="b" latinLnBrk="0" hangingPunct="1">
                        <a:lnSpc>
                          <a:spcPct val="80000"/>
                        </a:lnSpc>
                        <a:spcBef>
                          <a:spcPct val="0"/>
                        </a:spcBef>
                        <a:spcAft>
                          <a:spcPct val="0"/>
                        </a:spcAft>
                        <a:buClrTx/>
                        <a:buSzTx/>
                        <a:buFontTx/>
                        <a:buNone/>
                        <a:tabLst/>
                      </a:pPr>
                      <a:r>
                        <a:rPr kumimoji="0" lang="zh-CN" altLang="en-US" sz="1200" b="0" i="0" u="none" strike="noStrike" cap="none" normalizeH="0" baseline="0" smtClean="0">
                          <a:ln>
                            <a:noFill/>
                          </a:ln>
                          <a:solidFill>
                            <a:schemeClr val="tx1"/>
                          </a:solidFill>
                          <a:effectLst/>
                          <a:latin typeface="宋体" pitchFamily="2" charset="-122"/>
                          <a:ea typeface="宋体" pitchFamily="2" charset="-122"/>
                        </a:rPr>
                        <a:t>总装车间</a:t>
                      </a:r>
                      <a:endParaRPr kumimoji="0" lang="zh-CN" altLang="en-US" sz="1800" b="0" i="0" u="none" strike="noStrike" cap="none" normalizeH="0" baseline="0" smtClean="0">
                        <a:ln>
                          <a:noFill/>
                        </a:ln>
                        <a:solidFill>
                          <a:schemeClr val="tx1"/>
                        </a:solidFill>
                        <a:effectLst/>
                        <a:latin typeface="Arial" pitchFamily="34" charset="0"/>
                        <a:ea typeface="宋体" pitchFamily="2" charset="-122"/>
                      </a:endParaRPr>
                    </a:p>
                  </a:txBody>
                  <a:tcPr marT="45723" marB="4572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ctr" defTabSz="914400" rtl="0" eaLnBrk="1" fontAlgn="b" latinLnBrk="0" hangingPunct="1">
                        <a:lnSpc>
                          <a:spcPct val="80000"/>
                        </a:lnSpc>
                        <a:spcBef>
                          <a:spcPct val="0"/>
                        </a:spcBef>
                        <a:spcAft>
                          <a:spcPct val="0"/>
                        </a:spcAft>
                        <a:buClrTx/>
                        <a:buSzTx/>
                        <a:buFontTx/>
                        <a:buNone/>
                        <a:tabLst/>
                      </a:pPr>
                      <a:r>
                        <a:rPr kumimoji="0" lang="en-US" altLang="zh-CN" sz="1200" b="0" i="0" u="none" strike="noStrike" cap="none" normalizeH="0" baseline="0" smtClean="0">
                          <a:ln>
                            <a:noFill/>
                          </a:ln>
                          <a:solidFill>
                            <a:schemeClr val="tx1"/>
                          </a:solidFill>
                          <a:effectLst/>
                          <a:latin typeface="宋体" pitchFamily="2" charset="-122"/>
                          <a:ea typeface="宋体" pitchFamily="2" charset="-122"/>
                        </a:rPr>
                        <a:t>3</a:t>
                      </a:r>
                      <a:endParaRPr kumimoji="0" lang="en-US" altLang="zh-CN" sz="1800" b="0" i="0" u="none" strike="noStrike" cap="none" normalizeH="0" baseline="0" smtClean="0">
                        <a:ln>
                          <a:noFill/>
                        </a:ln>
                        <a:solidFill>
                          <a:schemeClr val="tx1"/>
                        </a:solidFill>
                        <a:effectLst/>
                        <a:latin typeface="Arial" pitchFamily="34" charset="0"/>
                        <a:ea typeface="宋体" pitchFamily="2" charset="-122"/>
                      </a:endParaRPr>
                    </a:p>
                  </a:txBody>
                  <a:tcPr marT="45723" marB="4572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ctr" defTabSz="914400" rtl="0" eaLnBrk="1" fontAlgn="b" latinLnBrk="0" hangingPunct="1">
                        <a:lnSpc>
                          <a:spcPct val="80000"/>
                        </a:lnSpc>
                        <a:spcBef>
                          <a:spcPct val="0"/>
                        </a:spcBef>
                        <a:spcAft>
                          <a:spcPct val="0"/>
                        </a:spcAft>
                        <a:buClrTx/>
                        <a:buSzTx/>
                        <a:buFontTx/>
                        <a:buNone/>
                        <a:tabLst/>
                      </a:pPr>
                      <a:r>
                        <a:rPr kumimoji="0" lang="en-US" altLang="zh-CN" sz="1200" b="0" i="0" u="none" strike="noStrike" cap="none" normalizeH="0" baseline="0" smtClean="0">
                          <a:ln>
                            <a:noFill/>
                          </a:ln>
                          <a:solidFill>
                            <a:schemeClr val="tx1"/>
                          </a:solidFill>
                          <a:effectLst/>
                          <a:latin typeface="宋体" pitchFamily="2" charset="-122"/>
                          <a:ea typeface="宋体" pitchFamily="2" charset="-122"/>
                        </a:rPr>
                        <a:t>6</a:t>
                      </a:r>
                      <a:endParaRPr kumimoji="0" lang="en-US" altLang="zh-CN" sz="1800" b="0" i="0" u="none" strike="noStrike" cap="none" normalizeH="0" baseline="0" smtClean="0">
                        <a:ln>
                          <a:noFill/>
                        </a:ln>
                        <a:solidFill>
                          <a:schemeClr val="tx1"/>
                        </a:solidFill>
                        <a:effectLst/>
                        <a:latin typeface="Arial" pitchFamily="34" charset="0"/>
                        <a:ea typeface="宋体" pitchFamily="2" charset="-122"/>
                      </a:endParaRPr>
                    </a:p>
                  </a:txBody>
                  <a:tcPr marT="45723" marB="4572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ctr" defTabSz="914400" rtl="0" eaLnBrk="1" fontAlgn="b" latinLnBrk="0" hangingPunct="1">
                        <a:lnSpc>
                          <a:spcPct val="80000"/>
                        </a:lnSpc>
                        <a:spcBef>
                          <a:spcPct val="0"/>
                        </a:spcBef>
                        <a:spcAft>
                          <a:spcPct val="0"/>
                        </a:spcAft>
                        <a:buClrTx/>
                        <a:buSzTx/>
                        <a:buFontTx/>
                        <a:buNone/>
                        <a:tabLst/>
                      </a:pPr>
                      <a:r>
                        <a:rPr kumimoji="0" lang="en-US" altLang="zh-CN" sz="1200" b="0" i="0" u="none" strike="noStrike" cap="none" normalizeH="0" baseline="0" smtClean="0">
                          <a:ln>
                            <a:noFill/>
                          </a:ln>
                          <a:solidFill>
                            <a:schemeClr val="tx1"/>
                          </a:solidFill>
                          <a:effectLst/>
                          <a:latin typeface="宋体" pitchFamily="2" charset="-122"/>
                          <a:ea typeface="宋体" pitchFamily="2" charset="-122"/>
                        </a:rPr>
                        <a:t>7</a:t>
                      </a:r>
                      <a:endParaRPr kumimoji="0" lang="en-US" altLang="zh-CN" sz="1800" b="0" i="0" u="none" strike="noStrike" cap="none" normalizeH="0" baseline="0" smtClean="0">
                        <a:ln>
                          <a:noFill/>
                        </a:ln>
                        <a:solidFill>
                          <a:schemeClr val="tx1"/>
                        </a:solidFill>
                        <a:effectLst/>
                        <a:latin typeface="Arial" pitchFamily="34" charset="0"/>
                        <a:ea typeface="宋体" pitchFamily="2" charset="-122"/>
                      </a:endParaRPr>
                    </a:p>
                  </a:txBody>
                  <a:tcPr marT="45723" marB="4572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ctr" defTabSz="914400" rtl="0" eaLnBrk="1" fontAlgn="b" latinLnBrk="0" hangingPunct="1">
                        <a:lnSpc>
                          <a:spcPct val="80000"/>
                        </a:lnSpc>
                        <a:spcBef>
                          <a:spcPct val="0"/>
                        </a:spcBef>
                        <a:spcAft>
                          <a:spcPct val="0"/>
                        </a:spcAft>
                        <a:buClrTx/>
                        <a:buSzTx/>
                        <a:buFontTx/>
                        <a:buNone/>
                        <a:tabLst/>
                      </a:pPr>
                      <a:r>
                        <a:rPr kumimoji="0" lang="en-US" altLang="zh-CN" sz="1200" b="0" i="0" u="none" strike="noStrike" cap="none" normalizeH="0" baseline="0" smtClean="0">
                          <a:ln>
                            <a:noFill/>
                          </a:ln>
                          <a:solidFill>
                            <a:schemeClr val="tx1"/>
                          </a:solidFill>
                          <a:effectLst/>
                          <a:latin typeface="宋体" pitchFamily="2" charset="-122"/>
                          <a:ea typeface="宋体" pitchFamily="2" charset="-122"/>
                        </a:rPr>
                        <a:t>126</a:t>
                      </a:r>
                      <a:endParaRPr kumimoji="0" lang="en-US" altLang="zh-CN" sz="1800" b="0" i="0" u="none" strike="noStrike" cap="none" normalizeH="0" baseline="0" smtClean="0">
                        <a:ln>
                          <a:noFill/>
                        </a:ln>
                        <a:solidFill>
                          <a:schemeClr val="tx1"/>
                        </a:solidFill>
                        <a:effectLst/>
                        <a:latin typeface="Arial" pitchFamily="34" charset="0"/>
                        <a:ea typeface="宋体" pitchFamily="2" charset="-122"/>
                      </a:endParaRPr>
                    </a:p>
                  </a:txBody>
                  <a:tcPr marT="45723" marB="4572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ctr" defTabSz="914400" rtl="0" eaLnBrk="1" fontAlgn="b" latinLnBrk="0" hangingPunct="1">
                        <a:lnSpc>
                          <a:spcPct val="80000"/>
                        </a:lnSpc>
                        <a:spcBef>
                          <a:spcPct val="0"/>
                        </a:spcBef>
                        <a:spcAft>
                          <a:spcPct val="0"/>
                        </a:spcAft>
                        <a:buClrTx/>
                        <a:buSzTx/>
                        <a:buFontTx/>
                        <a:buNone/>
                        <a:tabLst/>
                      </a:pPr>
                      <a:r>
                        <a:rPr kumimoji="0" lang="en-US" altLang="zh-CN" sz="1200" b="0" i="0" u="none" strike="noStrike" cap="none" normalizeH="0" baseline="0" smtClean="0">
                          <a:ln>
                            <a:noFill/>
                          </a:ln>
                          <a:solidFill>
                            <a:schemeClr val="tx1"/>
                          </a:solidFill>
                          <a:effectLst/>
                          <a:latin typeface="宋体" pitchFamily="2" charset="-122"/>
                          <a:ea typeface="宋体" pitchFamily="2" charset="-122"/>
                        </a:rPr>
                        <a:t>3</a:t>
                      </a:r>
                      <a:endParaRPr kumimoji="0" lang="en-US" altLang="zh-CN" sz="1800" b="0" i="0" u="none" strike="noStrike" cap="none" normalizeH="0" baseline="0" smtClean="0">
                        <a:ln>
                          <a:noFill/>
                        </a:ln>
                        <a:solidFill>
                          <a:schemeClr val="tx1"/>
                        </a:solidFill>
                        <a:effectLst/>
                        <a:latin typeface="Arial" pitchFamily="34" charset="0"/>
                        <a:ea typeface="宋体" pitchFamily="2" charset="-122"/>
                      </a:endParaRPr>
                    </a:p>
                  </a:txBody>
                  <a:tcPr marT="45723" marB="4572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296151">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ctr" defTabSz="914400" rtl="0" eaLnBrk="1" fontAlgn="b" latinLnBrk="0" hangingPunct="1">
                        <a:lnSpc>
                          <a:spcPct val="80000"/>
                        </a:lnSpc>
                        <a:spcBef>
                          <a:spcPct val="0"/>
                        </a:spcBef>
                        <a:spcAft>
                          <a:spcPct val="0"/>
                        </a:spcAft>
                        <a:buClrTx/>
                        <a:buSzTx/>
                        <a:buFontTx/>
                        <a:buNone/>
                        <a:tabLst/>
                      </a:pPr>
                      <a:r>
                        <a:rPr kumimoji="0" lang="en-US" altLang="zh-CN" sz="1200" b="0" i="0" u="none" strike="noStrike" cap="none" normalizeH="0" baseline="0" smtClean="0">
                          <a:ln>
                            <a:noFill/>
                          </a:ln>
                          <a:solidFill>
                            <a:schemeClr val="tx1"/>
                          </a:solidFill>
                          <a:effectLst/>
                          <a:latin typeface="宋体" pitchFamily="2" charset="-122"/>
                          <a:ea typeface="宋体" pitchFamily="2" charset="-122"/>
                        </a:rPr>
                        <a:t>8</a:t>
                      </a:r>
                      <a:endParaRPr kumimoji="0" lang="en-US" altLang="zh-CN" sz="1800" b="0" i="0" u="none" strike="noStrike" cap="none" normalizeH="0" baseline="0" smtClean="0">
                        <a:ln>
                          <a:noFill/>
                        </a:ln>
                        <a:solidFill>
                          <a:schemeClr val="tx1"/>
                        </a:solidFill>
                        <a:effectLst/>
                        <a:latin typeface="Arial" pitchFamily="34" charset="0"/>
                        <a:ea typeface="宋体" pitchFamily="2" charset="-122"/>
                      </a:endParaRPr>
                    </a:p>
                  </a:txBody>
                  <a:tcPr marT="45723" marB="4572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 latinLnBrk="0" hangingPunct="1">
                        <a:lnSpc>
                          <a:spcPct val="80000"/>
                        </a:lnSpc>
                        <a:spcBef>
                          <a:spcPct val="0"/>
                        </a:spcBef>
                        <a:spcAft>
                          <a:spcPct val="0"/>
                        </a:spcAft>
                        <a:buClrTx/>
                        <a:buSzTx/>
                        <a:buFontTx/>
                        <a:buNone/>
                        <a:tabLst/>
                      </a:pPr>
                      <a:r>
                        <a:rPr kumimoji="0" lang="zh-CN" altLang="en-US" sz="1200" b="0" i="0" u="none" strike="noStrike" cap="none" normalizeH="0" baseline="0" smtClean="0">
                          <a:ln>
                            <a:noFill/>
                          </a:ln>
                          <a:solidFill>
                            <a:schemeClr val="tx1"/>
                          </a:solidFill>
                          <a:effectLst/>
                          <a:latin typeface="宋体" pitchFamily="2" charset="-122"/>
                          <a:ea typeface="宋体" pitchFamily="2" charset="-122"/>
                        </a:rPr>
                        <a:t>车辆驾驶</a:t>
                      </a:r>
                      <a:endParaRPr kumimoji="0" lang="zh-CN" altLang="en-US" sz="1800" b="0" i="0" u="none" strike="noStrike" cap="none" normalizeH="0" baseline="0" smtClean="0">
                        <a:ln>
                          <a:noFill/>
                        </a:ln>
                        <a:solidFill>
                          <a:schemeClr val="tx1"/>
                        </a:solidFill>
                        <a:effectLst/>
                        <a:latin typeface="Arial" pitchFamily="34" charset="0"/>
                        <a:ea typeface="宋体" pitchFamily="2" charset="-122"/>
                      </a:endParaRPr>
                    </a:p>
                  </a:txBody>
                  <a:tcPr marT="45723" marB="4572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 latinLnBrk="0" hangingPunct="1">
                        <a:lnSpc>
                          <a:spcPct val="80000"/>
                        </a:lnSpc>
                        <a:spcBef>
                          <a:spcPct val="0"/>
                        </a:spcBef>
                        <a:spcAft>
                          <a:spcPct val="0"/>
                        </a:spcAft>
                        <a:buClrTx/>
                        <a:buSzTx/>
                        <a:buFontTx/>
                        <a:buNone/>
                        <a:tabLst/>
                      </a:pPr>
                      <a:r>
                        <a:rPr kumimoji="0" lang="zh-CN" altLang="en-US" sz="1200" b="0" i="0" u="none" strike="noStrike" cap="none" normalizeH="0" baseline="0" smtClean="0">
                          <a:ln>
                            <a:noFill/>
                          </a:ln>
                          <a:solidFill>
                            <a:schemeClr val="tx1"/>
                          </a:solidFill>
                          <a:effectLst/>
                          <a:latin typeface="宋体" pitchFamily="2" charset="-122"/>
                          <a:ea typeface="宋体" pitchFamily="2" charset="-122"/>
                        </a:rPr>
                        <a:t>酒后驾车</a:t>
                      </a:r>
                      <a:endParaRPr kumimoji="0" lang="zh-CN" altLang="en-US" sz="1800" b="0" i="0" u="none" strike="noStrike" cap="none" normalizeH="0" baseline="0" smtClean="0">
                        <a:ln>
                          <a:noFill/>
                        </a:ln>
                        <a:solidFill>
                          <a:schemeClr val="tx1"/>
                        </a:solidFill>
                        <a:effectLst/>
                        <a:latin typeface="Arial" pitchFamily="34" charset="0"/>
                        <a:ea typeface="宋体" pitchFamily="2" charset="-122"/>
                      </a:endParaRPr>
                    </a:p>
                  </a:txBody>
                  <a:tcPr marT="45723" marB="4572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ctr" defTabSz="914400" rtl="0" eaLnBrk="1" fontAlgn="b" latinLnBrk="0" hangingPunct="1">
                        <a:lnSpc>
                          <a:spcPct val="80000"/>
                        </a:lnSpc>
                        <a:spcBef>
                          <a:spcPct val="0"/>
                        </a:spcBef>
                        <a:spcAft>
                          <a:spcPct val="0"/>
                        </a:spcAft>
                        <a:buClrTx/>
                        <a:buSzTx/>
                        <a:buFontTx/>
                        <a:buNone/>
                        <a:tabLst/>
                      </a:pPr>
                      <a:r>
                        <a:rPr kumimoji="0" lang="zh-CN" altLang="en-US" sz="1200" b="0" i="0" u="none" strike="noStrike" cap="none" normalizeH="0" baseline="0" smtClean="0">
                          <a:ln>
                            <a:noFill/>
                          </a:ln>
                          <a:solidFill>
                            <a:schemeClr val="tx1"/>
                          </a:solidFill>
                          <a:effectLst/>
                          <a:latin typeface="宋体" pitchFamily="2" charset="-122"/>
                          <a:ea typeface="宋体" pitchFamily="2" charset="-122"/>
                        </a:rPr>
                        <a:t>车辆伤害</a:t>
                      </a:r>
                      <a:endParaRPr kumimoji="0" lang="zh-CN" altLang="en-US" sz="1800" b="0" i="0" u="none" strike="noStrike" cap="none" normalizeH="0" baseline="0" smtClean="0">
                        <a:ln>
                          <a:noFill/>
                        </a:ln>
                        <a:solidFill>
                          <a:schemeClr val="tx1"/>
                        </a:solidFill>
                        <a:effectLst/>
                        <a:latin typeface="Arial" pitchFamily="34" charset="0"/>
                        <a:ea typeface="宋体" pitchFamily="2" charset="-122"/>
                      </a:endParaRPr>
                    </a:p>
                  </a:txBody>
                  <a:tcPr marT="45723" marB="4572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ctr" defTabSz="914400" rtl="0" eaLnBrk="1" fontAlgn="b" latinLnBrk="0" hangingPunct="1">
                        <a:lnSpc>
                          <a:spcPct val="80000"/>
                        </a:lnSpc>
                        <a:spcBef>
                          <a:spcPct val="0"/>
                        </a:spcBef>
                        <a:spcAft>
                          <a:spcPct val="0"/>
                        </a:spcAft>
                        <a:buClrTx/>
                        <a:buSzTx/>
                        <a:buFontTx/>
                        <a:buNone/>
                        <a:tabLst/>
                      </a:pPr>
                      <a:r>
                        <a:rPr kumimoji="0" lang="zh-CN" altLang="en-US" sz="1200" b="0" i="0" u="none" strike="noStrike" cap="none" normalizeH="0" baseline="0" smtClean="0">
                          <a:ln>
                            <a:noFill/>
                          </a:ln>
                          <a:solidFill>
                            <a:schemeClr val="tx1"/>
                          </a:solidFill>
                          <a:effectLst/>
                          <a:latin typeface="宋体" pitchFamily="2" charset="-122"/>
                          <a:ea typeface="宋体" pitchFamily="2" charset="-122"/>
                        </a:rPr>
                        <a:t>现在</a:t>
                      </a:r>
                      <a:r>
                        <a:rPr kumimoji="0" lang="en-US" altLang="zh-CN" sz="1200" b="0" i="0" u="none" strike="noStrike" cap="none" normalizeH="0" baseline="0" smtClean="0">
                          <a:ln>
                            <a:noFill/>
                          </a:ln>
                          <a:solidFill>
                            <a:schemeClr val="tx1"/>
                          </a:solidFill>
                          <a:effectLst/>
                          <a:latin typeface="宋体" pitchFamily="2" charset="-122"/>
                          <a:ea typeface="宋体" pitchFamily="2" charset="-122"/>
                        </a:rPr>
                        <a:t>/</a:t>
                      </a:r>
                      <a:r>
                        <a:rPr kumimoji="0" lang="zh-CN" altLang="en-US" sz="1200" b="0" i="0" u="none" strike="noStrike" cap="none" normalizeH="0" baseline="0" smtClean="0">
                          <a:ln>
                            <a:noFill/>
                          </a:ln>
                          <a:solidFill>
                            <a:schemeClr val="tx1"/>
                          </a:solidFill>
                          <a:effectLst/>
                          <a:latin typeface="宋体" pitchFamily="2" charset="-122"/>
                          <a:ea typeface="宋体" pitchFamily="2" charset="-122"/>
                        </a:rPr>
                        <a:t>异常</a:t>
                      </a:r>
                      <a:endParaRPr kumimoji="0" lang="zh-CN" altLang="en-US" sz="1800" b="0" i="0" u="none" strike="noStrike" cap="none" normalizeH="0" baseline="0" smtClean="0">
                        <a:ln>
                          <a:noFill/>
                        </a:ln>
                        <a:solidFill>
                          <a:schemeClr val="tx1"/>
                        </a:solidFill>
                        <a:effectLst/>
                        <a:latin typeface="Arial" pitchFamily="34" charset="0"/>
                        <a:ea typeface="宋体" pitchFamily="2" charset="-122"/>
                      </a:endParaRPr>
                    </a:p>
                  </a:txBody>
                  <a:tcPr marT="45723" marB="4572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ctr" defTabSz="914400" rtl="0" eaLnBrk="1" fontAlgn="b" latinLnBrk="0" hangingPunct="1">
                        <a:lnSpc>
                          <a:spcPct val="80000"/>
                        </a:lnSpc>
                        <a:spcBef>
                          <a:spcPct val="0"/>
                        </a:spcBef>
                        <a:spcAft>
                          <a:spcPct val="0"/>
                        </a:spcAft>
                        <a:buClrTx/>
                        <a:buSzTx/>
                        <a:buFontTx/>
                        <a:buNone/>
                        <a:tabLst/>
                      </a:pPr>
                      <a:r>
                        <a:rPr kumimoji="0" lang="zh-CN" altLang="en-US" sz="1200" b="0" i="0" u="none" strike="noStrike" cap="none" normalizeH="0" baseline="0" smtClean="0">
                          <a:ln>
                            <a:noFill/>
                          </a:ln>
                          <a:solidFill>
                            <a:schemeClr val="tx1"/>
                          </a:solidFill>
                          <a:effectLst/>
                          <a:latin typeface="宋体" pitchFamily="2" charset="-122"/>
                          <a:ea typeface="宋体" pitchFamily="2" charset="-122"/>
                        </a:rPr>
                        <a:t>总装车间</a:t>
                      </a:r>
                      <a:endParaRPr kumimoji="0" lang="zh-CN" altLang="en-US" sz="1800" b="0" i="0" u="none" strike="noStrike" cap="none" normalizeH="0" baseline="0" smtClean="0">
                        <a:ln>
                          <a:noFill/>
                        </a:ln>
                        <a:solidFill>
                          <a:schemeClr val="tx1"/>
                        </a:solidFill>
                        <a:effectLst/>
                        <a:latin typeface="Arial" pitchFamily="34" charset="0"/>
                        <a:ea typeface="宋体" pitchFamily="2" charset="-122"/>
                      </a:endParaRPr>
                    </a:p>
                  </a:txBody>
                  <a:tcPr marT="45723" marB="4572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ctr" defTabSz="914400" rtl="0" eaLnBrk="1" fontAlgn="b" latinLnBrk="0" hangingPunct="1">
                        <a:lnSpc>
                          <a:spcPct val="80000"/>
                        </a:lnSpc>
                        <a:spcBef>
                          <a:spcPct val="0"/>
                        </a:spcBef>
                        <a:spcAft>
                          <a:spcPct val="0"/>
                        </a:spcAft>
                        <a:buClrTx/>
                        <a:buSzTx/>
                        <a:buFontTx/>
                        <a:buNone/>
                        <a:tabLst/>
                      </a:pPr>
                      <a:r>
                        <a:rPr kumimoji="0" lang="en-US" altLang="zh-CN" sz="1200" b="0" i="0" u="none" strike="noStrike" cap="none" normalizeH="0" baseline="0" smtClean="0">
                          <a:ln>
                            <a:noFill/>
                          </a:ln>
                          <a:solidFill>
                            <a:schemeClr val="tx1"/>
                          </a:solidFill>
                          <a:effectLst/>
                          <a:latin typeface="宋体" pitchFamily="2" charset="-122"/>
                          <a:ea typeface="宋体" pitchFamily="2" charset="-122"/>
                        </a:rPr>
                        <a:t>3</a:t>
                      </a:r>
                      <a:endParaRPr kumimoji="0" lang="en-US" altLang="zh-CN" sz="1800" b="0" i="0" u="none" strike="noStrike" cap="none" normalizeH="0" baseline="0" smtClean="0">
                        <a:ln>
                          <a:noFill/>
                        </a:ln>
                        <a:solidFill>
                          <a:schemeClr val="tx1"/>
                        </a:solidFill>
                        <a:effectLst/>
                        <a:latin typeface="Arial" pitchFamily="34" charset="0"/>
                        <a:ea typeface="宋体" pitchFamily="2" charset="-122"/>
                      </a:endParaRPr>
                    </a:p>
                  </a:txBody>
                  <a:tcPr marT="45723" marB="4572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ctr" defTabSz="914400" rtl="0" eaLnBrk="1" fontAlgn="b" latinLnBrk="0" hangingPunct="1">
                        <a:lnSpc>
                          <a:spcPct val="80000"/>
                        </a:lnSpc>
                        <a:spcBef>
                          <a:spcPct val="0"/>
                        </a:spcBef>
                        <a:spcAft>
                          <a:spcPct val="0"/>
                        </a:spcAft>
                        <a:buClrTx/>
                        <a:buSzTx/>
                        <a:buFontTx/>
                        <a:buNone/>
                        <a:tabLst/>
                      </a:pPr>
                      <a:r>
                        <a:rPr kumimoji="0" lang="en-US" altLang="zh-CN" sz="1200" b="0" i="0" u="none" strike="noStrike" cap="none" normalizeH="0" baseline="0" smtClean="0">
                          <a:ln>
                            <a:noFill/>
                          </a:ln>
                          <a:solidFill>
                            <a:schemeClr val="tx1"/>
                          </a:solidFill>
                          <a:effectLst/>
                          <a:latin typeface="宋体" pitchFamily="2" charset="-122"/>
                          <a:ea typeface="宋体" pitchFamily="2" charset="-122"/>
                        </a:rPr>
                        <a:t>6</a:t>
                      </a:r>
                      <a:endParaRPr kumimoji="0" lang="en-US" altLang="zh-CN" sz="1800" b="0" i="0" u="none" strike="noStrike" cap="none" normalizeH="0" baseline="0" smtClean="0">
                        <a:ln>
                          <a:noFill/>
                        </a:ln>
                        <a:solidFill>
                          <a:schemeClr val="tx1"/>
                        </a:solidFill>
                        <a:effectLst/>
                        <a:latin typeface="Arial" pitchFamily="34" charset="0"/>
                        <a:ea typeface="宋体" pitchFamily="2" charset="-122"/>
                      </a:endParaRPr>
                    </a:p>
                  </a:txBody>
                  <a:tcPr marT="45723" marB="4572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ctr" defTabSz="914400" rtl="0" eaLnBrk="1" fontAlgn="b" latinLnBrk="0" hangingPunct="1">
                        <a:lnSpc>
                          <a:spcPct val="80000"/>
                        </a:lnSpc>
                        <a:spcBef>
                          <a:spcPct val="0"/>
                        </a:spcBef>
                        <a:spcAft>
                          <a:spcPct val="0"/>
                        </a:spcAft>
                        <a:buClrTx/>
                        <a:buSzTx/>
                        <a:buFontTx/>
                        <a:buNone/>
                        <a:tabLst/>
                      </a:pPr>
                      <a:r>
                        <a:rPr kumimoji="0" lang="en-US" altLang="zh-CN" sz="1200" b="0" i="0" u="none" strike="noStrike" cap="none" normalizeH="0" baseline="0" smtClean="0">
                          <a:ln>
                            <a:noFill/>
                          </a:ln>
                          <a:solidFill>
                            <a:schemeClr val="tx1"/>
                          </a:solidFill>
                          <a:effectLst/>
                          <a:latin typeface="宋体" pitchFamily="2" charset="-122"/>
                          <a:ea typeface="宋体" pitchFamily="2" charset="-122"/>
                        </a:rPr>
                        <a:t>3</a:t>
                      </a:r>
                      <a:endParaRPr kumimoji="0" lang="en-US" altLang="zh-CN" sz="1800" b="0" i="0" u="none" strike="noStrike" cap="none" normalizeH="0" baseline="0" smtClean="0">
                        <a:ln>
                          <a:noFill/>
                        </a:ln>
                        <a:solidFill>
                          <a:schemeClr val="tx1"/>
                        </a:solidFill>
                        <a:effectLst/>
                        <a:latin typeface="Arial" pitchFamily="34" charset="0"/>
                        <a:ea typeface="宋体" pitchFamily="2" charset="-122"/>
                      </a:endParaRPr>
                    </a:p>
                  </a:txBody>
                  <a:tcPr marT="45723" marB="4572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ctr" defTabSz="914400" rtl="0" eaLnBrk="1" fontAlgn="b" latinLnBrk="0" hangingPunct="1">
                        <a:lnSpc>
                          <a:spcPct val="80000"/>
                        </a:lnSpc>
                        <a:spcBef>
                          <a:spcPct val="0"/>
                        </a:spcBef>
                        <a:spcAft>
                          <a:spcPct val="0"/>
                        </a:spcAft>
                        <a:buClrTx/>
                        <a:buSzTx/>
                        <a:buFontTx/>
                        <a:buNone/>
                        <a:tabLst/>
                      </a:pPr>
                      <a:r>
                        <a:rPr kumimoji="0" lang="en-US" altLang="zh-CN" sz="1200" b="0" i="0" u="none" strike="noStrike" cap="none" normalizeH="0" baseline="0" smtClean="0">
                          <a:ln>
                            <a:noFill/>
                          </a:ln>
                          <a:solidFill>
                            <a:schemeClr val="tx1"/>
                          </a:solidFill>
                          <a:effectLst/>
                          <a:latin typeface="宋体" pitchFamily="2" charset="-122"/>
                          <a:ea typeface="宋体" pitchFamily="2" charset="-122"/>
                        </a:rPr>
                        <a:t>54</a:t>
                      </a:r>
                      <a:endParaRPr kumimoji="0" lang="en-US" altLang="zh-CN" sz="1800" b="0" i="0" u="none" strike="noStrike" cap="none" normalizeH="0" baseline="0" smtClean="0">
                        <a:ln>
                          <a:noFill/>
                        </a:ln>
                        <a:solidFill>
                          <a:schemeClr val="tx1"/>
                        </a:solidFill>
                        <a:effectLst/>
                        <a:latin typeface="Arial" pitchFamily="34" charset="0"/>
                        <a:ea typeface="宋体" pitchFamily="2" charset="-122"/>
                      </a:endParaRPr>
                    </a:p>
                  </a:txBody>
                  <a:tcPr marT="45723" marB="4572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ctr" defTabSz="914400" rtl="0" eaLnBrk="1" fontAlgn="b" latinLnBrk="0" hangingPunct="1">
                        <a:lnSpc>
                          <a:spcPct val="80000"/>
                        </a:lnSpc>
                        <a:spcBef>
                          <a:spcPct val="0"/>
                        </a:spcBef>
                        <a:spcAft>
                          <a:spcPct val="0"/>
                        </a:spcAft>
                        <a:buClrTx/>
                        <a:buSzTx/>
                        <a:buFontTx/>
                        <a:buNone/>
                        <a:tabLst/>
                      </a:pPr>
                      <a:r>
                        <a:rPr kumimoji="0" lang="en-US" altLang="zh-CN" sz="1200" b="0" i="0" u="none" strike="noStrike" cap="none" normalizeH="0" baseline="0" smtClean="0">
                          <a:ln>
                            <a:noFill/>
                          </a:ln>
                          <a:solidFill>
                            <a:schemeClr val="tx1"/>
                          </a:solidFill>
                          <a:effectLst/>
                          <a:latin typeface="宋体" pitchFamily="2" charset="-122"/>
                          <a:ea typeface="宋体" pitchFamily="2" charset="-122"/>
                        </a:rPr>
                        <a:t>2</a:t>
                      </a:r>
                      <a:endParaRPr kumimoji="0" lang="en-US" altLang="zh-CN" sz="1800" b="0" i="0" u="none" strike="noStrike" cap="none" normalizeH="0" baseline="0" smtClean="0">
                        <a:ln>
                          <a:noFill/>
                        </a:ln>
                        <a:solidFill>
                          <a:schemeClr val="tx1"/>
                        </a:solidFill>
                        <a:effectLst/>
                        <a:latin typeface="Arial" pitchFamily="34" charset="0"/>
                        <a:ea typeface="宋体" pitchFamily="2" charset="-122"/>
                      </a:endParaRPr>
                    </a:p>
                  </a:txBody>
                  <a:tcPr marT="45723" marB="4572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294451">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ctr" defTabSz="914400" rtl="0" eaLnBrk="1" fontAlgn="b" latinLnBrk="0" hangingPunct="1">
                        <a:lnSpc>
                          <a:spcPct val="80000"/>
                        </a:lnSpc>
                        <a:spcBef>
                          <a:spcPct val="0"/>
                        </a:spcBef>
                        <a:spcAft>
                          <a:spcPct val="0"/>
                        </a:spcAft>
                        <a:buClrTx/>
                        <a:buSzTx/>
                        <a:buFontTx/>
                        <a:buNone/>
                        <a:tabLst/>
                      </a:pPr>
                      <a:r>
                        <a:rPr kumimoji="0" lang="en-US" altLang="zh-CN" sz="1200" b="0" i="0" u="none" strike="noStrike" cap="none" normalizeH="0" baseline="0" smtClean="0">
                          <a:ln>
                            <a:noFill/>
                          </a:ln>
                          <a:solidFill>
                            <a:schemeClr val="tx1"/>
                          </a:solidFill>
                          <a:effectLst/>
                          <a:latin typeface="宋体" pitchFamily="2" charset="-122"/>
                          <a:ea typeface="宋体" pitchFamily="2" charset="-122"/>
                        </a:rPr>
                        <a:t>9</a:t>
                      </a:r>
                      <a:endParaRPr kumimoji="0" lang="en-US" altLang="zh-CN" sz="1800" b="0" i="0" u="none" strike="noStrike" cap="none" normalizeH="0" baseline="0" smtClean="0">
                        <a:ln>
                          <a:noFill/>
                        </a:ln>
                        <a:solidFill>
                          <a:schemeClr val="tx1"/>
                        </a:solidFill>
                        <a:effectLst/>
                        <a:latin typeface="Arial" pitchFamily="34" charset="0"/>
                        <a:ea typeface="宋体" pitchFamily="2" charset="-122"/>
                      </a:endParaRPr>
                    </a:p>
                  </a:txBody>
                  <a:tcPr marT="45723" marB="4572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 latinLnBrk="0" hangingPunct="1">
                        <a:lnSpc>
                          <a:spcPct val="80000"/>
                        </a:lnSpc>
                        <a:spcBef>
                          <a:spcPct val="0"/>
                        </a:spcBef>
                        <a:spcAft>
                          <a:spcPct val="0"/>
                        </a:spcAft>
                        <a:buClrTx/>
                        <a:buSzTx/>
                        <a:buFontTx/>
                        <a:buNone/>
                        <a:tabLst/>
                      </a:pPr>
                      <a:r>
                        <a:rPr kumimoji="0" lang="zh-CN" altLang="en-US" sz="1200" b="0" i="0" u="none" strike="noStrike" cap="none" normalizeH="0" baseline="0" smtClean="0">
                          <a:ln>
                            <a:noFill/>
                          </a:ln>
                          <a:solidFill>
                            <a:schemeClr val="tx1"/>
                          </a:solidFill>
                          <a:effectLst/>
                          <a:latin typeface="宋体" pitchFamily="2" charset="-122"/>
                          <a:ea typeface="宋体" pitchFamily="2" charset="-122"/>
                        </a:rPr>
                        <a:t>车辆驾驶</a:t>
                      </a:r>
                      <a:endParaRPr kumimoji="0" lang="zh-CN" altLang="en-US" sz="1800" b="0" i="0" u="none" strike="noStrike" cap="none" normalizeH="0" baseline="0" smtClean="0">
                        <a:ln>
                          <a:noFill/>
                        </a:ln>
                        <a:solidFill>
                          <a:schemeClr val="tx1"/>
                        </a:solidFill>
                        <a:effectLst/>
                        <a:latin typeface="Arial" pitchFamily="34" charset="0"/>
                        <a:ea typeface="宋体" pitchFamily="2" charset="-122"/>
                      </a:endParaRPr>
                    </a:p>
                  </a:txBody>
                  <a:tcPr marT="45723" marB="4572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 latinLnBrk="0" hangingPunct="1">
                        <a:lnSpc>
                          <a:spcPct val="80000"/>
                        </a:lnSpc>
                        <a:spcBef>
                          <a:spcPct val="0"/>
                        </a:spcBef>
                        <a:spcAft>
                          <a:spcPct val="0"/>
                        </a:spcAft>
                        <a:buClrTx/>
                        <a:buSzTx/>
                        <a:buFontTx/>
                        <a:buNone/>
                        <a:tabLst/>
                      </a:pPr>
                      <a:r>
                        <a:rPr kumimoji="0" lang="zh-CN" altLang="en-US" sz="1200" b="0" i="0" u="none" strike="noStrike" cap="none" normalizeH="0" baseline="0" smtClean="0">
                          <a:ln>
                            <a:noFill/>
                          </a:ln>
                          <a:solidFill>
                            <a:schemeClr val="tx1"/>
                          </a:solidFill>
                          <a:effectLst/>
                          <a:latin typeface="宋体" pitchFamily="2" charset="-122"/>
                          <a:ea typeface="宋体" pitchFamily="2" charset="-122"/>
                        </a:rPr>
                        <a:t>疲劳驾车</a:t>
                      </a:r>
                      <a:endParaRPr kumimoji="0" lang="zh-CN" altLang="en-US" sz="1800" b="0" i="0" u="none" strike="noStrike" cap="none" normalizeH="0" baseline="0" smtClean="0">
                        <a:ln>
                          <a:noFill/>
                        </a:ln>
                        <a:solidFill>
                          <a:schemeClr val="tx1"/>
                        </a:solidFill>
                        <a:effectLst/>
                        <a:latin typeface="Arial" pitchFamily="34" charset="0"/>
                        <a:ea typeface="宋体" pitchFamily="2" charset="-122"/>
                      </a:endParaRPr>
                    </a:p>
                  </a:txBody>
                  <a:tcPr marT="45723" marB="4572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ctr" defTabSz="914400" rtl="0" eaLnBrk="1" fontAlgn="b" latinLnBrk="0" hangingPunct="1">
                        <a:lnSpc>
                          <a:spcPct val="80000"/>
                        </a:lnSpc>
                        <a:spcBef>
                          <a:spcPct val="0"/>
                        </a:spcBef>
                        <a:spcAft>
                          <a:spcPct val="0"/>
                        </a:spcAft>
                        <a:buClrTx/>
                        <a:buSzTx/>
                        <a:buFontTx/>
                        <a:buNone/>
                        <a:tabLst/>
                      </a:pPr>
                      <a:r>
                        <a:rPr kumimoji="0" lang="zh-CN" altLang="en-US" sz="1200" b="0" i="0" u="none" strike="noStrike" cap="none" normalizeH="0" baseline="0" smtClean="0">
                          <a:ln>
                            <a:noFill/>
                          </a:ln>
                          <a:solidFill>
                            <a:schemeClr val="tx1"/>
                          </a:solidFill>
                          <a:effectLst/>
                          <a:latin typeface="宋体" pitchFamily="2" charset="-122"/>
                          <a:ea typeface="宋体" pitchFamily="2" charset="-122"/>
                        </a:rPr>
                        <a:t>车辆伤害</a:t>
                      </a:r>
                      <a:endParaRPr kumimoji="0" lang="zh-CN" altLang="en-US" sz="1800" b="0" i="0" u="none" strike="noStrike" cap="none" normalizeH="0" baseline="0" smtClean="0">
                        <a:ln>
                          <a:noFill/>
                        </a:ln>
                        <a:solidFill>
                          <a:schemeClr val="tx1"/>
                        </a:solidFill>
                        <a:effectLst/>
                        <a:latin typeface="Arial" pitchFamily="34" charset="0"/>
                        <a:ea typeface="宋体" pitchFamily="2" charset="-122"/>
                      </a:endParaRPr>
                    </a:p>
                  </a:txBody>
                  <a:tcPr marT="45723" marB="4572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ctr" defTabSz="914400" rtl="0" eaLnBrk="1" fontAlgn="b" latinLnBrk="0" hangingPunct="1">
                        <a:lnSpc>
                          <a:spcPct val="80000"/>
                        </a:lnSpc>
                        <a:spcBef>
                          <a:spcPct val="0"/>
                        </a:spcBef>
                        <a:spcAft>
                          <a:spcPct val="0"/>
                        </a:spcAft>
                        <a:buClrTx/>
                        <a:buSzTx/>
                        <a:buFontTx/>
                        <a:buNone/>
                        <a:tabLst/>
                      </a:pPr>
                      <a:r>
                        <a:rPr kumimoji="0" lang="zh-CN" altLang="en-US" sz="1200" b="0" i="0" u="none" strike="noStrike" cap="none" normalizeH="0" baseline="0" smtClean="0">
                          <a:ln>
                            <a:noFill/>
                          </a:ln>
                          <a:solidFill>
                            <a:schemeClr val="tx1"/>
                          </a:solidFill>
                          <a:effectLst/>
                          <a:latin typeface="宋体" pitchFamily="2" charset="-122"/>
                          <a:ea typeface="宋体" pitchFamily="2" charset="-122"/>
                        </a:rPr>
                        <a:t>现在</a:t>
                      </a:r>
                      <a:r>
                        <a:rPr kumimoji="0" lang="en-US" altLang="zh-CN" sz="1200" b="0" i="0" u="none" strike="noStrike" cap="none" normalizeH="0" baseline="0" smtClean="0">
                          <a:ln>
                            <a:noFill/>
                          </a:ln>
                          <a:solidFill>
                            <a:schemeClr val="tx1"/>
                          </a:solidFill>
                          <a:effectLst/>
                          <a:latin typeface="宋体" pitchFamily="2" charset="-122"/>
                          <a:ea typeface="宋体" pitchFamily="2" charset="-122"/>
                        </a:rPr>
                        <a:t>/</a:t>
                      </a:r>
                      <a:r>
                        <a:rPr kumimoji="0" lang="zh-CN" altLang="en-US" sz="1200" b="0" i="0" u="none" strike="noStrike" cap="none" normalizeH="0" baseline="0" smtClean="0">
                          <a:ln>
                            <a:noFill/>
                          </a:ln>
                          <a:solidFill>
                            <a:schemeClr val="tx1"/>
                          </a:solidFill>
                          <a:effectLst/>
                          <a:latin typeface="宋体" pitchFamily="2" charset="-122"/>
                          <a:ea typeface="宋体" pitchFamily="2" charset="-122"/>
                        </a:rPr>
                        <a:t>异常</a:t>
                      </a:r>
                      <a:endParaRPr kumimoji="0" lang="zh-CN" altLang="en-US" sz="1800" b="0" i="0" u="none" strike="noStrike" cap="none" normalizeH="0" baseline="0" smtClean="0">
                        <a:ln>
                          <a:noFill/>
                        </a:ln>
                        <a:solidFill>
                          <a:schemeClr val="tx1"/>
                        </a:solidFill>
                        <a:effectLst/>
                        <a:latin typeface="Arial" pitchFamily="34" charset="0"/>
                        <a:ea typeface="宋体" pitchFamily="2" charset="-122"/>
                      </a:endParaRPr>
                    </a:p>
                  </a:txBody>
                  <a:tcPr marT="45723" marB="4572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ctr" defTabSz="914400" rtl="0" eaLnBrk="1" fontAlgn="b" latinLnBrk="0" hangingPunct="1">
                        <a:lnSpc>
                          <a:spcPct val="80000"/>
                        </a:lnSpc>
                        <a:spcBef>
                          <a:spcPct val="0"/>
                        </a:spcBef>
                        <a:spcAft>
                          <a:spcPct val="0"/>
                        </a:spcAft>
                        <a:buClrTx/>
                        <a:buSzTx/>
                        <a:buFontTx/>
                        <a:buNone/>
                        <a:tabLst/>
                      </a:pPr>
                      <a:r>
                        <a:rPr kumimoji="0" lang="zh-CN" altLang="en-US" sz="1200" b="0" i="0" u="none" strike="noStrike" cap="none" normalizeH="0" baseline="0" smtClean="0">
                          <a:ln>
                            <a:noFill/>
                          </a:ln>
                          <a:solidFill>
                            <a:schemeClr val="tx1"/>
                          </a:solidFill>
                          <a:effectLst/>
                          <a:latin typeface="宋体" pitchFamily="2" charset="-122"/>
                          <a:ea typeface="宋体" pitchFamily="2" charset="-122"/>
                        </a:rPr>
                        <a:t>总装车间</a:t>
                      </a:r>
                      <a:endParaRPr kumimoji="0" lang="zh-CN" altLang="en-US" sz="1800" b="0" i="0" u="none" strike="noStrike" cap="none" normalizeH="0" baseline="0" smtClean="0">
                        <a:ln>
                          <a:noFill/>
                        </a:ln>
                        <a:solidFill>
                          <a:schemeClr val="tx1"/>
                        </a:solidFill>
                        <a:effectLst/>
                        <a:latin typeface="Arial" pitchFamily="34" charset="0"/>
                        <a:ea typeface="宋体" pitchFamily="2" charset="-122"/>
                      </a:endParaRPr>
                    </a:p>
                  </a:txBody>
                  <a:tcPr marT="45723" marB="4572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ctr" defTabSz="914400" rtl="0" eaLnBrk="1" fontAlgn="b" latinLnBrk="0" hangingPunct="1">
                        <a:lnSpc>
                          <a:spcPct val="80000"/>
                        </a:lnSpc>
                        <a:spcBef>
                          <a:spcPct val="0"/>
                        </a:spcBef>
                        <a:spcAft>
                          <a:spcPct val="0"/>
                        </a:spcAft>
                        <a:buClrTx/>
                        <a:buSzTx/>
                        <a:buFontTx/>
                        <a:buNone/>
                        <a:tabLst/>
                      </a:pPr>
                      <a:r>
                        <a:rPr kumimoji="0" lang="en-US" altLang="zh-CN" sz="1200" b="0" i="0" u="none" strike="noStrike" cap="none" normalizeH="0" baseline="0" smtClean="0">
                          <a:ln>
                            <a:noFill/>
                          </a:ln>
                          <a:solidFill>
                            <a:schemeClr val="tx1"/>
                          </a:solidFill>
                          <a:effectLst/>
                          <a:latin typeface="宋体" pitchFamily="2" charset="-122"/>
                          <a:ea typeface="宋体" pitchFamily="2" charset="-122"/>
                        </a:rPr>
                        <a:t>3</a:t>
                      </a:r>
                      <a:endParaRPr kumimoji="0" lang="en-US" altLang="zh-CN" sz="1800" b="0" i="0" u="none" strike="noStrike" cap="none" normalizeH="0" baseline="0" smtClean="0">
                        <a:ln>
                          <a:noFill/>
                        </a:ln>
                        <a:solidFill>
                          <a:schemeClr val="tx1"/>
                        </a:solidFill>
                        <a:effectLst/>
                        <a:latin typeface="Arial" pitchFamily="34" charset="0"/>
                        <a:ea typeface="宋体" pitchFamily="2" charset="-122"/>
                      </a:endParaRPr>
                    </a:p>
                  </a:txBody>
                  <a:tcPr marT="45723" marB="4572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ctr" defTabSz="914400" rtl="0" eaLnBrk="1" fontAlgn="b" latinLnBrk="0" hangingPunct="1">
                        <a:lnSpc>
                          <a:spcPct val="80000"/>
                        </a:lnSpc>
                        <a:spcBef>
                          <a:spcPct val="0"/>
                        </a:spcBef>
                        <a:spcAft>
                          <a:spcPct val="0"/>
                        </a:spcAft>
                        <a:buClrTx/>
                        <a:buSzTx/>
                        <a:buFontTx/>
                        <a:buNone/>
                        <a:tabLst/>
                      </a:pPr>
                      <a:r>
                        <a:rPr kumimoji="0" lang="en-US" altLang="zh-CN" sz="1200" b="0" i="0" u="none" strike="noStrike" cap="none" normalizeH="0" baseline="0" smtClean="0">
                          <a:ln>
                            <a:noFill/>
                          </a:ln>
                          <a:solidFill>
                            <a:schemeClr val="tx1"/>
                          </a:solidFill>
                          <a:effectLst/>
                          <a:latin typeface="宋体" pitchFamily="2" charset="-122"/>
                          <a:ea typeface="宋体" pitchFamily="2" charset="-122"/>
                        </a:rPr>
                        <a:t>6</a:t>
                      </a:r>
                      <a:endParaRPr kumimoji="0" lang="en-US" altLang="zh-CN" sz="1800" b="0" i="0" u="none" strike="noStrike" cap="none" normalizeH="0" baseline="0" smtClean="0">
                        <a:ln>
                          <a:noFill/>
                        </a:ln>
                        <a:solidFill>
                          <a:schemeClr val="tx1"/>
                        </a:solidFill>
                        <a:effectLst/>
                        <a:latin typeface="Arial" pitchFamily="34" charset="0"/>
                        <a:ea typeface="宋体" pitchFamily="2" charset="-122"/>
                      </a:endParaRPr>
                    </a:p>
                  </a:txBody>
                  <a:tcPr marT="45723" marB="4572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ctr" defTabSz="914400" rtl="0" eaLnBrk="1" fontAlgn="b" latinLnBrk="0" hangingPunct="1">
                        <a:lnSpc>
                          <a:spcPct val="80000"/>
                        </a:lnSpc>
                        <a:spcBef>
                          <a:spcPct val="0"/>
                        </a:spcBef>
                        <a:spcAft>
                          <a:spcPct val="0"/>
                        </a:spcAft>
                        <a:buClrTx/>
                        <a:buSzTx/>
                        <a:buFontTx/>
                        <a:buNone/>
                        <a:tabLst/>
                      </a:pPr>
                      <a:r>
                        <a:rPr kumimoji="0" lang="en-US" altLang="zh-CN" sz="1200" b="0" i="0" u="none" strike="noStrike" cap="none" normalizeH="0" baseline="0" smtClean="0">
                          <a:ln>
                            <a:noFill/>
                          </a:ln>
                          <a:solidFill>
                            <a:schemeClr val="tx1"/>
                          </a:solidFill>
                          <a:effectLst/>
                          <a:latin typeface="宋体" pitchFamily="2" charset="-122"/>
                          <a:ea typeface="宋体" pitchFamily="2" charset="-122"/>
                        </a:rPr>
                        <a:t>7</a:t>
                      </a:r>
                      <a:endParaRPr kumimoji="0" lang="en-US" altLang="zh-CN" sz="1800" b="0" i="0" u="none" strike="noStrike" cap="none" normalizeH="0" baseline="0" smtClean="0">
                        <a:ln>
                          <a:noFill/>
                        </a:ln>
                        <a:solidFill>
                          <a:schemeClr val="tx1"/>
                        </a:solidFill>
                        <a:effectLst/>
                        <a:latin typeface="Arial" pitchFamily="34" charset="0"/>
                        <a:ea typeface="宋体" pitchFamily="2" charset="-122"/>
                      </a:endParaRPr>
                    </a:p>
                  </a:txBody>
                  <a:tcPr marT="45723" marB="4572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ctr" defTabSz="914400" rtl="0" eaLnBrk="1" fontAlgn="b" latinLnBrk="0" hangingPunct="1">
                        <a:lnSpc>
                          <a:spcPct val="80000"/>
                        </a:lnSpc>
                        <a:spcBef>
                          <a:spcPct val="0"/>
                        </a:spcBef>
                        <a:spcAft>
                          <a:spcPct val="0"/>
                        </a:spcAft>
                        <a:buClrTx/>
                        <a:buSzTx/>
                        <a:buFontTx/>
                        <a:buNone/>
                        <a:tabLst/>
                      </a:pPr>
                      <a:r>
                        <a:rPr kumimoji="0" lang="en-US" altLang="zh-CN" sz="1200" b="0" i="0" u="none" strike="noStrike" cap="none" normalizeH="0" baseline="0" smtClean="0">
                          <a:ln>
                            <a:noFill/>
                          </a:ln>
                          <a:solidFill>
                            <a:schemeClr val="tx1"/>
                          </a:solidFill>
                          <a:effectLst/>
                          <a:latin typeface="宋体" pitchFamily="2" charset="-122"/>
                          <a:ea typeface="宋体" pitchFamily="2" charset="-122"/>
                        </a:rPr>
                        <a:t>126</a:t>
                      </a:r>
                      <a:endParaRPr kumimoji="0" lang="en-US" altLang="zh-CN" sz="1800" b="0" i="0" u="none" strike="noStrike" cap="none" normalizeH="0" baseline="0" smtClean="0">
                        <a:ln>
                          <a:noFill/>
                        </a:ln>
                        <a:solidFill>
                          <a:schemeClr val="tx1"/>
                        </a:solidFill>
                        <a:effectLst/>
                        <a:latin typeface="Arial" pitchFamily="34" charset="0"/>
                        <a:ea typeface="宋体" pitchFamily="2" charset="-122"/>
                      </a:endParaRPr>
                    </a:p>
                  </a:txBody>
                  <a:tcPr marT="45723" marB="4572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ctr" defTabSz="914400" rtl="0" eaLnBrk="1" fontAlgn="b" latinLnBrk="0" hangingPunct="1">
                        <a:lnSpc>
                          <a:spcPct val="80000"/>
                        </a:lnSpc>
                        <a:spcBef>
                          <a:spcPct val="0"/>
                        </a:spcBef>
                        <a:spcAft>
                          <a:spcPct val="0"/>
                        </a:spcAft>
                        <a:buClrTx/>
                        <a:buSzTx/>
                        <a:buFontTx/>
                        <a:buNone/>
                        <a:tabLst/>
                      </a:pPr>
                      <a:r>
                        <a:rPr kumimoji="0" lang="en-US" altLang="zh-CN" sz="1200" b="0" i="0" u="none" strike="noStrike" cap="none" normalizeH="0" baseline="0" smtClean="0">
                          <a:ln>
                            <a:noFill/>
                          </a:ln>
                          <a:solidFill>
                            <a:schemeClr val="tx1"/>
                          </a:solidFill>
                          <a:effectLst/>
                          <a:latin typeface="宋体" pitchFamily="2" charset="-122"/>
                          <a:ea typeface="宋体" pitchFamily="2" charset="-122"/>
                        </a:rPr>
                        <a:t>3</a:t>
                      </a:r>
                      <a:endParaRPr kumimoji="0" lang="en-US" altLang="zh-CN" sz="1800" b="0" i="0" u="none" strike="noStrike" cap="none" normalizeH="0" baseline="0" smtClean="0">
                        <a:ln>
                          <a:noFill/>
                        </a:ln>
                        <a:solidFill>
                          <a:schemeClr val="tx1"/>
                        </a:solidFill>
                        <a:effectLst/>
                        <a:latin typeface="Arial" pitchFamily="34" charset="0"/>
                        <a:ea typeface="宋体" pitchFamily="2" charset="-122"/>
                      </a:endParaRPr>
                    </a:p>
                  </a:txBody>
                  <a:tcPr marT="45723" marB="4572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294451">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ctr" defTabSz="914400" rtl="0" eaLnBrk="1" fontAlgn="b" latinLnBrk="0" hangingPunct="1">
                        <a:lnSpc>
                          <a:spcPct val="80000"/>
                        </a:lnSpc>
                        <a:spcBef>
                          <a:spcPct val="0"/>
                        </a:spcBef>
                        <a:spcAft>
                          <a:spcPct val="0"/>
                        </a:spcAft>
                        <a:buClrTx/>
                        <a:buSzTx/>
                        <a:buFontTx/>
                        <a:buNone/>
                        <a:tabLst/>
                      </a:pPr>
                      <a:r>
                        <a:rPr kumimoji="0" lang="en-US" altLang="zh-CN" sz="1200" b="0" i="0" u="none" strike="noStrike" cap="none" normalizeH="0" baseline="0" smtClean="0">
                          <a:ln>
                            <a:noFill/>
                          </a:ln>
                          <a:solidFill>
                            <a:schemeClr val="tx1"/>
                          </a:solidFill>
                          <a:effectLst/>
                          <a:latin typeface="宋体" pitchFamily="2" charset="-122"/>
                          <a:ea typeface="宋体" pitchFamily="2" charset="-122"/>
                        </a:rPr>
                        <a:t>4</a:t>
                      </a:r>
                      <a:endParaRPr kumimoji="0" lang="en-US" altLang="zh-CN" sz="1800" b="0" i="0" u="none" strike="noStrike" cap="none" normalizeH="0" baseline="0" smtClean="0">
                        <a:ln>
                          <a:noFill/>
                        </a:ln>
                        <a:solidFill>
                          <a:schemeClr val="tx1"/>
                        </a:solidFill>
                        <a:effectLst/>
                        <a:latin typeface="Arial" pitchFamily="34" charset="0"/>
                        <a:ea typeface="宋体" pitchFamily="2" charset="-122"/>
                      </a:endParaRPr>
                    </a:p>
                  </a:txBody>
                  <a:tcPr marT="45723" marB="4572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 latinLnBrk="0" hangingPunct="1">
                        <a:lnSpc>
                          <a:spcPct val="80000"/>
                        </a:lnSpc>
                        <a:spcBef>
                          <a:spcPct val="0"/>
                        </a:spcBef>
                        <a:spcAft>
                          <a:spcPct val="0"/>
                        </a:spcAft>
                        <a:buClrTx/>
                        <a:buSzTx/>
                        <a:buFontTx/>
                        <a:buNone/>
                        <a:tabLst/>
                      </a:pPr>
                      <a:r>
                        <a:rPr kumimoji="0" lang="zh-CN" altLang="en-US" sz="1200" b="0" i="0" u="none" strike="noStrike" cap="none" normalizeH="0" baseline="0" smtClean="0">
                          <a:ln>
                            <a:noFill/>
                          </a:ln>
                          <a:solidFill>
                            <a:schemeClr val="tx1"/>
                          </a:solidFill>
                          <a:effectLst/>
                          <a:latin typeface="宋体" pitchFamily="2" charset="-122"/>
                          <a:ea typeface="宋体" pitchFamily="2" charset="-122"/>
                        </a:rPr>
                        <a:t>连接胶管</a:t>
                      </a:r>
                      <a:endParaRPr kumimoji="0" lang="zh-CN" altLang="en-US" sz="1800" b="0" i="0" u="none" strike="noStrike" cap="none" normalizeH="0" baseline="0" smtClean="0">
                        <a:ln>
                          <a:noFill/>
                        </a:ln>
                        <a:solidFill>
                          <a:schemeClr val="tx1"/>
                        </a:solidFill>
                        <a:effectLst/>
                        <a:latin typeface="Arial" pitchFamily="34" charset="0"/>
                        <a:ea typeface="宋体" pitchFamily="2" charset="-122"/>
                      </a:endParaRPr>
                    </a:p>
                  </a:txBody>
                  <a:tcPr marT="45723" marB="4572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 latinLnBrk="0" hangingPunct="1">
                        <a:lnSpc>
                          <a:spcPct val="80000"/>
                        </a:lnSpc>
                        <a:spcBef>
                          <a:spcPct val="0"/>
                        </a:spcBef>
                        <a:spcAft>
                          <a:spcPct val="0"/>
                        </a:spcAft>
                        <a:buClrTx/>
                        <a:buSzTx/>
                        <a:buFontTx/>
                        <a:buNone/>
                        <a:tabLst/>
                      </a:pPr>
                      <a:r>
                        <a:rPr kumimoji="0" lang="zh-CN" altLang="en-US" sz="1200" b="0" i="0" u="none" strike="noStrike" cap="none" normalizeH="0" baseline="0" smtClean="0">
                          <a:ln>
                            <a:noFill/>
                          </a:ln>
                          <a:solidFill>
                            <a:schemeClr val="tx1"/>
                          </a:solidFill>
                          <a:effectLst/>
                          <a:latin typeface="宋体" pitchFamily="2" charset="-122"/>
                          <a:ea typeface="宋体" pitchFamily="2" charset="-122"/>
                        </a:rPr>
                        <a:t>人在车底，车辆移动</a:t>
                      </a:r>
                      <a:endParaRPr kumimoji="0" lang="zh-CN" altLang="en-US" sz="1800" b="0" i="0" u="none" strike="noStrike" cap="none" normalizeH="0" baseline="0" smtClean="0">
                        <a:ln>
                          <a:noFill/>
                        </a:ln>
                        <a:solidFill>
                          <a:schemeClr val="tx1"/>
                        </a:solidFill>
                        <a:effectLst/>
                        <a:latin typeface="Arial" pitchFamily="34" charset="0"/>
                        <a:ea typeface="宋体" pitchFamily="2" charset="-122"/>
                      </a:endParaRPr>
                    </a:p>
                  </a:txBody>
                  <a:tcPr marT="45723" marB="4572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ctr" defTabSz="914400" rtl="0" eaLnBrk="1" fontAlgn="b" latinLnBrk="0" hangingPunct="1">
                        <a:lnSpc>
                          <a:spcPct val="80000"/>
                        </a:lnSpc>
                        <a:spcBef>
                          <a:spcPct val="0"/>
                        </a:spcBef>
                        <a:spcAft>
                          <a:spcPct val="0"/>
                        </a:spcAft>
                        <a:buClrTx/>
                        <a:buSzTx/>
                        <a:buFontTx/>
                        <a:buNone/>
                        <a:tabLst/>
                      </a:pPr>
                      <a:r>
                        <a:rPr kumimoji="0" lang="zh-CN" altLang="en-US" sz="1200" b="0" i="0" u="none" strike="noStrike" cap="none" normalizeH="0" baseline="0" smtClean="0">
                          <a:ln>
                            <a:noFill/>
                          </a:ln>
                          <a:solidFill>
                            <a:schemeClr val="tx1"/>
                          </a:solidFill>
                          <a:effectLst/>
                          <a:latin typeface="宋体" pitchFamily="2" charset="-122"/>
                          <a:ea typeface="宋体" pitchFamily="2" charset="-122"/>
                        </a:rPr>
                        <a:t>车辆伤害</a:t>
                      </a:r>
                      <a:endParaRPr kumimoji="0" lang="zh-CN" altLang="en-US" sz="1800" b="0" i="0" u="none" strike="noStrike" cap="none" normalizeH="0" baseline="0" smtClean="0">
                        <a:ln>
                          <a:noFill/>
                        </a:ln>
                        <a:solidFill>
                          <a:schemeClr val="tx1"/>
                        </a:solidFill>
                        <a:effectLst/>
                        <a:latin typeface="Arial" pitchFamily="34" charset="0"/>
                        <a:ea typeface="宋体" pitchFamily="2" charset="-122"/>
                      </a:endParaRPr>
                    </a:p>
                  </a:txBody>
                  <a:tcPr marT="45723" marB="4572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ctr" defTabSz="914400" rtl="0" eaLnBrk="1" fontAlgn="b" latinLnBrk="0" hangingPunct="1">
                        <a:lnSpc>
                          <a:spcPct val="80000"/>
                        </a:lnSpc>
                        <a:spcBef>
                          <a:spcPct val="0"/>
                        </a:spcBef>
                        <a:spcAft>
                          <a:spcPct val="0"/>
                        </a:spcAft>
                        <a:buClrTx/>
                        <a:buSzTx/>
                        <a:buFontTx/>
                        <a:buNone/>
                        <a:tabLst/>
                      </a:pPr>
                      <a:r>
                        <a:rPr kumimoji="0" lang="zh-CN" altLang="en-US" sz="1200" b="0" i="0" u="none" strike="noStrike" cap="none" normalizeH="0" baseline="0" smtClean="0">
                          <a:ln>
                            <a:noFill/>
                          </a:ln>
                          <a:solidFill>
                            <a:schemeClr val="tx1"/>
                          </a:solidFill>
                          <a:effectLst/>
                          <a:latin typeface="宋体" pitchFamily="2" charset="-122"/>
                          <a:ea typeface="宋体" pitchFamily="2" charset="-122"/>
                        </a:rPr>
                        <a:t>现在</a:t>
                      </a:r>
                      <a:r>
                        <a:rPr kumimoji="0" lang="en-US" altLang="zh-CN" sz="1200" b="0" i="0" u="none" strike="noStrike" cap="none" normalizeH="0" baseline="0" smtClean="0">
                          <a:ln>
                            <a:noFill/>
                          </a:ln>
                          <a:solidFill>
                            <a:schemeClr val="tx1"/>
                          </a:solidFill>
                          <a:effectLst/>
                          <a:latin typeface="宋体" pitchFamily="2" charset="-122"/>
                          <a:ea typeface="宋体" pitchFamily="2" charset="-122"/>
                        </a:rPr>
                        <a:t>/</a:t>
                      </a:r>
                      <a:r>
                        <a:rPr kumimoji="0" lang="zh-CN" altLang="en-US" sz="1200" b="0" i="0" u="none" strike="noStrike" cap="none" normalizeH="0" baseline="0" smtClean="0">
                          <a:ln>
                            <a:noFill/>
                          </a:ln>
                          <a:solidFill>
                            <a:schemeClr val="tx1"/>
                          </a:solidFill>
                          <a:effectLst/>
                          <a:latin typeface="宋体" pitchFamily="2" charset="-122"/>
                          <a:ea typeface="宋体" pitchFamily="2" charset="-122"/>
                        </a:rPr>
                        <a:t>异常</a:t>
                      </a:r>
                      <a:endParaRPr kumimoji="0" lang="zh-CN" altLang="en-US" sz="1800" b="0" i="0" u="none" strike="noStrike" cap="none" normalizeH="0" baseline="0" smtClean="0">
                        <a:ln>
                          <a:noFill/>
                        </a:ln>
                        <a:solidFill>
                          <a:schemeClr val="tx1"/>
                        </a:solidFill>
                        <a:effectLst/>
                        <a:latin typeface="Arial" pitchFamily="34" charset="0"/>
                        <a:ea typeface="宋体" pitchFamily="2" charset="-122"/>
                      </a:endParaRPr>
                    </a:p>
                  </a:txBody>
                  <a:tcPr marT="45723" marB="4572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ctr" defTabSz="914400" rtl="0" eaLnBrk="1" fontAlgn="b" latinLnBrk="0" hangingPunct="1">
                        <a:lnSpc>
                          <a:spcPct val="80000"/>
                        </a:lnSpc>
                        <a:spcBef>
                          <a:spcPct val="0"/>
                        </a:spcBef>
                        <a:spcAft>
                          <a:spcPct val="0"/>
                        </a:spcAft>
                        <a:buClrTx/>
                        <a:buSzTx/>
                        <a:buFontTx/>
                        <a:buNone/>
                        <a:tabLst/>
                      </a:pPr>
                      <a:r>
                        <a:rPr kumimoji="0" lang="zh-CN" altLang="en-US" sz="1200" b="0" i="0" u="none" strike="noStrike" cap="none" normalizeH="0" baseline="0" smtClean="0">
                          <a:ln>
                            <a:noFill/>
                          </a:ln>
                          <a:solidFill>
                            <a:schemeClr val="tx1"/>
                          </a:solidFill>
                          <a:effectLst/>
                          <a:latin typeface="宋体" pitchFamily="2" charset="-122"/>
                          <a:ea typeface="宋体" pitchFamily="2" charset="-122"/>
                        </a:rPr>
                        <a:t>总装车间</a:t>
                      </a:r>
                      <a:endParaRPr kumimoji="0" lang="zh-CN" altLang="en-US" sz="1800" b="0" i="0" u="none" strike="noStrike" cap="none" normalizeH="0" baseline="0" smtClean="0">
                        <a:ln>
                          <a:noFill/>
                        </a:ln>
                        <a:solidFill>
                          <a:schemeClr val="tx1"/>
                        </a:solidFill>
                        <a:effectLst/>
                        <a:latin typeface="Arial" pitchFamily="34" charset="0"/>
                        <a:ea typeface="宋体" pitchFamily="2" charset="-122"/>
                      </a:endParaRPr>
                    </a:p>
                  </a:txBody>
                  <a:tcPr marT="45723" marB="4572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ctr" defTabSz="914400" rtl="0" eaLnBrk="1" fontAlgn="b" latinLnBrk="0" hangingPunct="1">
                        <a:lnSpc>
                          <a:spcPct val="80000"/>
                        </a:lnSpc>
                        <a:spcBef>
                          <a:spcPct val="0"/>
                        </a:spcBef>
                        <a:spcAft>
                          <a:spcPct val="0"/>
                        </a:spcAft>
                        <a:buClrTx/>
                        <a:buSzTx/>
                        <a:buFontTx/>
                        <a:buNone/>
                        <a:tabLst/>
                      </a:pPr>
                      <a:r>
                        <a:rPr kumimoji="0" lang="en-US" altLang="zh-CN" sz="1200" b="0" i="0" u="none" strike="noStrike" cap="none" normalizeH="0" baseline="0" smtClean="0">
                          <a:ln>
                            <a:noFill/>
                          </a:ln>
                          <a:solidFill>
                            <a:schemeClr val="tx1"/>
                          </a:solidFill>
                          <a:effectLst/>
                          <a:latin typeface="宋体" pitchFamily="2" charset="-122"/>
                          <a:ea typeface="宋体" pitchFamily="2" charset="-122"/>
                        </a:rPr>
                        <a:t>1</a:t>
                      </a:r>
                      <a:endParaRPr kumimoji="0" lang="en-US" altLang="zh-CN" sz="1800" b="0" i="0" u="none" strike="noStrike" cap="none" normalizeH="0" baseline="0" smtClean="0">
                        <a:ln>
                          <a:noFill/>
                        </a:ln>
                        <a:solidFill>
                          <a:schemeClr val="tx1"/>
                        </a:solidFill>
                        <a:effectLst/>
                        <a:latin typeface="Arial" pitchFamily="34" charset="0"/>
                        <a:ea typeface="宋体" pitchFamily="2" charset="-122"/>
                      </a:endParaRPr>
                    </a:p>
                  </a:txBody>
                  <a:tcPr marT="45723" marB="4572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ctr" defTabSz="914400" rtl="0" eaLnBrk="1" fontAlgn="b" latinLnBrk="0" hangingPunct="1">
                        <a:lnSpc>
                          <a:spcPct val="80000"/>
                        </a:lnSpc>
                        <a:spcBef>
                          <a:spcPct val="0"/>
                        </a:spcBef>
                        <a:spcAft>
                          <a:spcPct val="0"/>
                        </a:spcAft>
                        <a:buClrTx/>
                        <a:buSzTx/>
                        <a:buFontTx/>
                        <a:buNone/>
                        <a:tabLst/>
                      </a:pPr>
                      <a:r>
                        <a:rPr kumimoji="0" lang="en-US" altLang="zh-CN" sz="1200" b="0" i="0" u="none" strike="noStrike" cap="none" normalizeH="0" baseline="0" smtClean="0">
                          <a:ln>
                            <a:noFill/>
                          </a:ln>
                          <a:solidFill>
                            <a:schemeClr val="tx1"/>
                          </a:solidFill>
                          <a:effectLst/>
                          <a:latin typeface="宋体" pitchFamily="2" charset="-122"/>
                          <a:ea typeface="宋体" pitchFamily="2" charset="-122"/>
                        </a:rPr>
                        <a:t>6</a:t>
                      </a:r>
                      <a:endParaRPr kumimoji="0" lang="en-US" altLang="zh-CN" sz="1800" b="0" i="0" u="none" strike="noStrike" cap="none" normalizeH="0" baseline="0" smtClean="0">
                        <a:ln>
                          <a:noFill/>
                        </a:ln>
                        <a:solidFill>
                          <a:schemeClr val="tx1"/>
                        </a:solidFill>
                        <a:effectLst/>
                        <a:latin typeface="Arial" pitchFamily="34" charset="0"/>
                        <a:ea typeface="宋体" pitchFamily="2" charset="-122"/>
                      </a:endParaRPr>
                    </a:p>
                  </a:txBody>
                  <a:tcPr marT="45723" marB="4572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ctr" defTabSz="914400" rtl="0" eaLnBrk="1" fontAlgn="b" latinLnBrk="0" hangingPunct="1">
                        <a:lnSpc>
                          <a:spcPct val="80000"/>
                        </a:lnSpc>
                        <a:spcBef>
                          <a:spcPct val="0"/>
                        </a:spcBef>
                        <a:spcAft>
                          <a:spcPct val="0"/>
                        </a:spcAft>
                        <a:buClrTx/>
                        <a:buSzTx/>
                        <a:buFontTx/>
                        <a:buNone/>
                        <a:tabLst/>
                      </a:pPr>
                      <a:r>
                        <a:rPr kumimoji="0" lang="en-US" altLang="zh-CN" sz="1200" b="0" i="0" u="none" strike="noStrike" cap="none" normalizeH="0" baseline="0" smtClean="0">
                          <a:ln>
                            <a:noFill/>
                          </a:ln>
                          <a:solidFill>
                            <a:schemeClr val="tx1"/>
                          </a:solidFill>
                          <a:effectLst/>
                          <a:latin typeface="宋体" pitchFamily="2" charset="-122"/>
                          <a:ea typeface="宋体" pitchFamily="2" charset="-122"/>
                        </a:rPr>
                        <a:t>15</a:t>
                      </a:r>
                      <a:endParaRPr kumimoji="0" lang="en-US" altLang="zh-CN" sz="1800" b="0" i="0" u="none" strike="noStrike" cap="none" normalizeH="0" baseline="0" smtClean="0">
                        <a:ln>
                          <a:noFill/>
                        </a:ln>
                        <a:solidFill>
                          <a:schemeClr val="tx1"/>
                        </a:solidFill>
                        <a:effectLst/>
                        <a:latin typeface="Arial" pitchFamily="34" charset="0"/>
                        <a:ea typeface="宋体" pitchFamily="2" charset="-122"/>
                      </a:endParaRPr>
                    </a:p>
                  </a:txBody>
                  <a:tcPr marT="45723" marB="4572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ctr" defTabSz="914400" rtl="0" eaLnBrk="1" fontAlgn="b" latinLnBrk="0" hangingPunct="1">
                        <a:lnSpc>
                          <a:spcPct val="80000"/>
                        </a:lnSpc>
                        <a:spcBef>
                          <a:spcPct val="0"/>
                        </a:spcBef>
                        <a:spcAft>
                          <a:spcPct val="0"/>
                        </a:spcAft>
                        <a:buClrTx/>
                        <a:buSzTx/>
                        <a:buFontTx/>
                        <a:buNone/>
                        <a:tabLst/>
                      </a:pPr>
                      <a:r>
                        <a:rPr kumimoji="0" lang="en-US" altLang="zh-CN" sz="1200" b="0" i="0" u="none" strike="noStrike" cap="none" normalizeH="0" baseline="0" smtClean="0">
                          <a:ln>
                            <a:noFill/>
                          </a:ln>
                          <a:solidFill>
                            <a:schemeClr val="tx1"/>
                          </a:solidFill>
                          <a:effectLst/>
                          <a:latin typeface="宋体" pitchFamily="2" charset="-122"/>
                          <a:ea typeface="宋体" pitchFamily="2" charset="-122"/>
                        </a:rPr>
                        <a:t>90</a:t>
                      </a:r>
                      <a:endParaRPr kumimoji="0" lang="en-US" altLang="zh-CN" sz="1800" b="0" i="0" u="none" strike="noStrike" cap="none" normalizeH="0" baseline="0" smtClean="0">
                        <a:ln>
                          <a:noFill/>
                        </a:ln>
                        <a:solidFill>
                          <a:schemeClr val="tx1"/>
                        </a:solidFill>
                        <a:effectLst/>
                        <a:latin typeface="Arial" pitchFamily="34" charset="0"/>
                        <a:ea typeface="宋体" pitchFamily="2" charset="-122"/>
                      </a:endParaRPr>
                    </a:p>
                  </a:txBody>
                  <a:tcPr marT="45723" marB="4572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ctr" defTabSz="914400" rtl="0" eaLnBrk="1" fontAlgn="b" latinLnBrk="0" hangingPunct="1">
                        <a:lnSpc>
                          <a:spcPct val="80000"/>
                        </a:lnSpc>
                        <a:spcBef>
                          <a:spcPct val="0"/>
                        </a:spcBef>
                        <a:spcAft>
                          <a:spcPct val="0"/>
                        </a:spcAft>
                        <a:buClrTx/>
                        <a:buSzTx/>
                        <a:buFontTx/>
                        <a:buNone/>
                        <a:tabLst/>
                      </a:pPr>
                      <a:r>
                        <a:rPr kumimoji="0" lang="en-US" altLang="zh-CN" sz="1200" b="0" i="0" u="none" strike="noStrike" cap="none" normalizeH="0" baseline="0" smtClean="0">
                          <a:ln>
                            <a:noFill/>
                          </a:ln>
                          <a:solidFill>
                            <a:schemeClr val="tx1"/>
                          </a:solidFill>
                          <a:effectLst/>
                          <a:latin typeface="宋体" pitchFamily="2" charset="-122"/>
                          <a:ea typeface="宋体" pitchFamily="2" charset="-122"/>
                        </a:rPr>
                        <a:t>3</a:t>
                      </a:r>
                      <a:endParaRPr kumimoji="0" lang="en-US" altLang="zh-CN" sz="1800" b="0" i="0" u="none" strike="noStrike" cap="none" normalizeH="0" baseline="0" smtClean="0">
                        <a:ln>
                          <a:noFill/>
                        </a:ln>
                        <a:solidFill>
                          <a:schemeClr val="tx1"/>
                        </a:solidFill>
                        <a:effectLst/>
                        <a:latin typeface="Arial" pitchFamily="34" charset="0"/>
                        <a:ea typeface="宋体" pitchFamily="2" charset="-122"/>
                      </a:endParaRPr>
                    </a:p>
                  </a:txBody>
                  <a:tcPr marT="45723" marB="4572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294451">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ctr" defTabSz="914400" rtl="0" eaLnBrk="1" fontAlgn="b" latinLnBrk="0" hangingPunct="1">
                        <a:lnSpc>
                          <a:spcPct val="80000"/>
                        </a:lnSpc>
                        <a:spcBef>
                          <a:spcPct val="0"/>
                        </a:spcBef>
                        <a:spcAft>
                          <a:spcPct val="0"/>
                        </a:spcAft>
                        <a:buClrTx/>
                        <a:buSzTx/>
                        <a:buFontTx/>
                        <a:buNone/>
                        <a:tabLst/>
                      </a:pPr>
                      <a:r>
                        <a:rPr kumimoji="0" lang="en-US" altLang="zh-CN" sz="1200" b="0" i="0" u="none" strike="noStrike" cap="none" normalizeH="0" baseline="0" smtClean="0">
                          <a:ln>
                            <a:noFill/>
                          </a:ln>
                          <a:solidFill>
                            <a:schemeClr val="tx1"/>
                          </a:solidFill>
                          <a:effectLst/>
                          <a:latin typeface="宋体" pitchFamily="2" charset="-122"/>
                          <a:ea typeface="宋体" pitchFamily="2" charset="-122"/>
                        </a:rPr>
                        <a:t>3</a:t>
                      </a:r>
                      <a:endParaRPr kumimoji="0" lang="en-US" altLang="zh-CN" sz="1800" b="0" i="0" u="none" strike="noStrike" cap="none" normalizeH="0" baseline="0" smtClean="0">
                        <a:ln>
                          <a:noFill/>
                        </a:ln>
                        <a:solidFill>
                          <a:schemeClr val="tx1"/>
                        </a:solidFill>
                        <a:effectLst/>
                        <a:latin typeface="Arial" pitchFamily="34" charset="0"/>
                        <a:ea typeface="宋体" pitchFamily="2" charset="-122"/>
                      </a:endParaRPr>
                    </a:p>
                  </a:txBody>
                  <a:tcPr marT="45723" marB="4572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 latinLnBrk="0" hangingPunct="1">
                        <a:lnSpc>
                          <a:spcPct val="80000"/>
                        </a:lnSpc>
                        <a:spcBef>
                          <a:spcPct val="0"/>
                        </a:spcBef>
                        <a:spcAft>
                          <a:spcPct val="0"/>
                        </a:spcAft>
                        <a:buClrTx/>
                        <a:buSzTx/>
                        <a:buFontTx/>
                        <a:buNone/>
                        <a:tabLst/>
                      </a:pPr>
                      <a:r>
                        <a:rPr kumimoji="0" lang="zh-CN" altLang="en-US" sz="1200" b="0" i="0" u="none" strike="noStrike" cap="none" normalizeH="0" baseline="0" smtClean="0">
                          <a:ln>
                            <a:noFill/>
                          </a:ln>
                          <a:solidFill>
                            <a:schemeClr val="tx1"/>
                          </a:solidFill>
                          <a:effectLst/>
                          <a:latin typeface="宋体" pitchFamily="2" charset="-122"/>
                          <a:ea typeface="宋体" pitchFamily="2" charset="-122"/>
                        </a:rPr>
                        <a:t>泵车初始动车</a:t>
                      </a:r>
                      <a:endParaRPr kumimoji="0" lang="zh-CN" altLang="en-US" sz="1800" b="0" i="0" u="none" strike="noStrike" cap="none" normalizeH="0" baseline="0" smtClean="0">
                        <a:ln>
                          <a:noFill/>
                        </a:ln>
                        <a:solidFill>
                          <a:schemeClr val="tx1"/>
                        </a:solidFill>
                        <a:effectLst/>
                        <a:latin typeface="Arial" pitchFamily="34" charset="0"/>
                        <a:ea typeface="宋体" pitchFamily="2" charset="-122"/>
                      </a:endParaRPr>
                    </a:p>
                  </a:txBody>
                  <a:tcPr marT="45723" marB="4572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 latinLnBrk="0" hangingPunct="1">
                        <a:lnSpc>
                          <a:spcPct val="80000"/>
                        </a:lnSpc>
                        <a:spcBef>
                          <a:spcPct val="0"/>
                        </a:spcBef>
                        <a:spcAft>
                          <a:spcPct val="0"/>
                        </a:spcAft>
                        <a:buClrTx/>
                        <a:buSzTx/>
                        <a:buFontTx/>
                        <a:buNone/>
                        <a:tabLst/>
                      </a:pPr>
                      <a:r>
                        <a:rPr kumimoji="0" lang="zh-CN" altLang="en-US" sz="1200" b="0" i="0" u="none" strike="noStrike" cap="none" normalizeH="0" baseline="0" smtClean="0">
                          <a:ln>
                            <a:noFill/>
                          </a:ln>
                          <a:solidFill>
                            <a:schemeClr val="tx1"/>
                          </a:solidFill>
                          <a:effectLst/>
                          <a:latin typeface="宋体" pitchFamily="2" charset="-122"/>
                          <a:ea typeface="宋体" pitchFamily="2" charset="-122"/>
                        </a:rPr>
                        <a:t>车辆未转换，往前冲</a:t>
                      </a:r>
                      <a:endParaRPr kumimoji="0" lang="zh-CN" altLang="en-US" sz="1800" b="0" i="0" u="none" strike="noStrike" cap="none" normalizeH="0" baseline="0" smtClean="0">
                        <a:ln>
                          <a:noFill/>
                        </a:ln>
                        <a:solidFill>
                          <a:schemeClr val="tx1"/>
                        </a:solidFill>
                        <a:effectLst/>
                        <a:latin typeface="Arial" pitchFamily="34" charset="0"/>
                        <a:ea typeface="宋体" pitchFamily="2" charset="-122"/>
                      </a:endParaRPr>
                    </a:p>
                  </a:txBody>
                  <a:tcPr marT="45723" marB="4572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ctr" defTabSz="914400" rtl="0" eaLnBrk="1" fontAlgn="b" latinLnBrk="0" hangingPunct="1">
                        <a:lnSpc>
                          <a:spcPct val="80000"/>
                        </a:lnSpc>
                        <a:spcBef>
                          <a:spcPct val="0"/>
                        </a:spcBef>
                        <a:spcAft>
                          <a:spcPct val="0"/>
                        </a:spcAft>
                        <a:buClrTx/>
                        <a:buSzTx/>
                        <a:buFontTx/>
                        <a:buNone/>
                        <a:tabLst/>
                      </a:pPr>
                      <a:r>
                        <a:rPr kumimoji="0" lang="zh-CN" altLang="en-US" sz="1200" b="0" i="0" u="none" strike="noStrike" cap="none" normalizeH="0" baseline="0" dirty="0" smtClean="0">
                          <a:ln>
                            <a:noFill/>
                          </a:ln>
                          <a:solidFill>
                            <a:schemeClr val="tx1"/>
                          </a:solidFill>
                          <a:effectLst/>
                          <a:latin typeface="宋体" pitchFamily="2" charset="-122"/>
                          <a:ea typeface="宋体" pitchFamily="2" charset="-122"/>
                        </a:rPr>
                        <a:t>车辆伤害</a:t>
                      </a:r>
                      <a:endParaRPr kumimoji="0" lang="zh-CN" altLang="en-US" sz="1800" b="0" i="0" u="none" strike="noStrike" cap="none" normalizeH="0" baseline="0" dirty="0" smtClean="0">
                        <a:ln>
                          <a:noFill/>
                        </a:ln>
                        <a:solidFill>
                          <a:schemeClr val="tx1"/>
                        </a:solidFill>
                        <a:effectLst/>
                        <a:latin typeface="Arial" pitchFamily="34" charset="0"/>
                        <a:ea typeface="宋体" pitchFamily="2" charset="-122"/>
                      </a:endParaRPr>
                    </a:p>
                  </a:txBody>
                  <a:tcPr marT="45723" marB="4572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ctr" defTabSz="914400" rtl="0" eaLnBrk="1" fontAlgn="b" latinLnBrk="0" hangingPunct="1">
                        <a:lnSpc>
                          <a:spcPct val="80000"/>
                        </a:lnSpc>
                        <a:spcBef>
                          <a:spcPct val="0"/>
                        </a:spcBef>
                        <a:spcAft>
                          <a:spcPct val="0"/>
                        </a:spcAft>
                        <a:buClrTx/>
                        <a:buSzTx/>
                        <a:buFontTx/>
                        <a:buNone/>
                        <a:tabLst/>
                      </a:pPr>
                      <a:r>
                        <a:rPr kumimoji="0" lang="zh-CN" altLang="en-US" sz="1200" b="0" i="0" u="none" strike="noStrike" cap="none" normalizeH="0" baseline="0" smtClean="0">
                          <a:ln>
                            <a:noFill/>
                          </a:ln>
                          <a:solidFill>
                            <a:schemeClr val="tx1"/>
                          </a:solidFill>
                          <a:effectLst/>
                          <a:latin typeface="宋体" pitchFamily="2" charset="-122"/>
                          <a:ea typeface="宋体" pitchFamily="2" charset="-122"/>
                        </a:rPr>
                        <a:t>现在</a:t>
                      </a:r>
                      <a:r>
                        <a:rPr kumimoji="0" lang="en-US" altLang="zh-CN" sz="1200" b="0" i="0" u="none" strike="noStrike" cap="none" normalizeH="0" baseline="0" smtClean="0">
                          <a:ln>
                            <a:noFill/>
                          </a:ln>
                          <a:solidFill>
                            <a:schemeClr val="tx1"/>
                          </a:solidFill>
                          <a:effectLst/>
                          <a:latin typeface="宋体" pitchFamily="2" charset="-122"/>
                          <a:ea typeface="宋体" pitchFamily="2" charset="-122"/>
                        </a:rPr>
                        <a:t>/</a:t>
                      </a:r>
                      <a:r>
                        <a:rPr kumimoji="0" lang="zh-CN" altLang="en-US" sz="1200" b="0" i="0" u="none" strike="noStrike" cap="none" normalizeH="0" baseline="0" smtClean="0">
                          <a:ln>
                            <a:noFill/>
                          </a:ln>
                          <a:solidFill>
                            <a:schemeClr val="tx1"/>
                          </a:solidFill>
                          <a:effectLst/>
                          <a:latin typeface="宋体" pitchFamily="2" charset="-122"/>
                          <a:ea typeface="宋体" pitchFamily="2" charset="-122"/>
                        </a:rPr>
                        <a:t>正常</a:t>
                      </a:r>
                      <a:endParaRPr kumimoji="0" lang="zh-CN" altLang="en-US" sz="1800" b="0" i="0" u="none" strike="noStrike" cap="none" normalizeH="0" baseline="0" smtClean="0">
                        <a:ln>
                          <a:noFill/>
                        </a:ln>
                        <a:solidFill>
                          <a:schemeClr val="tx1"/>
                        </a:solidFill>
                        <a:effectLst/>
                        <a:latin typeface="Arial" pitchFamily="34" charset="0"/>
                        <a:ea typeface="宋体" pitchFamily="2" charset="-122"/>
                      </a:endParaRPr>
                    </a:p>
                  </a:txBody>
                  <a:tcPr marT="45723" marB="4572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ctr" defTabSz="914400" rtl="0" eaLnBrk="1" fontAlgn="b" latinLnBrk="0" hangingPunct="1">
                        <a:lnSpc>
                          <a:spcPct val="80000"/>
                        </a:lnSpc>
                        <a:spcBef>
                          <a:spcPct val="0"/>
                        </a:spcBef>
                        <a:spcAft>
                          <a:spcPct val="0"/>
                        </a:spcAft>
                        <a:buClrTx/>
                        <a:buSzTx/>
                        <a:buFontTx/>
                        <a:buNone/>
                        <a:tabLst/>
                      </a:pPr>
                      <a:r>
                        <a:rPr kumimoji="0" lang="zh-CN" altLang="en-US" sz="1200" b="0" i="0" u="none" strike="noStrike" cap="none" normalizeH="0" baseline="0" smtClean="0">
                          <a:ln>
                            <a:noFill/>
                          </a:ln>
                          <a:solidFill>
                            <a:schemeClr val="tx1"/>
                          </a:solidFill>
                          <a:effectLst/>
                          <a:latin typeface="宋体" pitchFamily="2" charset="-122"/>
                          <a:ea typeface="宋体" pitchFamily="2" charset="-122"/>
                        </a:rPr>
                        <a:t>总装车间</a:t>
                      </a:r>
                      <a:endParaRPr kumimoji="0" lang="zh-CN" altLang="en-US" sz="1800" b="0" i="0" u="none" strike="noStrike" cap="none" normalizeH="0" baseline="0" smtClean="0">
                        <a:ln>
                          <a:noFill/>
                        </a:ln>
                        <a:solidFill>
                          <a:schemeClr val="tx1"/>
                        </a:solidFill>
                        <a:effectLst/>
                        <a:latin typeface="Arial" pitchFamily="34" charset="0"/>
                        <a:ea typeface="宋体" pitchFamily="2" charset="-122"/>
                      </a:endParaRPr>
                    </a:p>
                  </a:txBody>
                  <a:tcPr marT="45723" marB="4572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ctr" defTabSz="914400" rtl="0" eaLnBrk="1" fontAlgn="b" latinLnBrk="0" hangingPunct="1">
                        <a:lnSpc>
                          <a:spcPct val="80000"/>
                        </a:lnSpc>
                        <a:spcBef>
                          <a:spcPct val="0"/>
                        </a:spcBef>
                        <a:spcAft>
                          <a:spcPct val="0"/>
                        </a:spcAft>
                        <a:buClrTx/>
                        <a:buSzTx/>
                        <a:buFontTx/>
                        <a:buNone/>
                        <a:tabLst/>
                      </a:pPr>
                      <a:r>
                        <a:rPr kumimoji="0" lang="en-US" altLang="zh-CN" sz="1200" b="0" i="0" u="none" strike="noStrike" cap="none" normalizeH="0" baseline="0" smtClean="0">
                          <a:ln>
                            <a:noFill/>
                          </a:ln>
                          <a:solidFill>
                            <a:schemeClr val="tx1"/>
                          </a:solidFill>
                          <a:effectLst/>
                          <a:latin typeface="宋体" pitchFamily="2" charset="-122"/>
                          <a:ea typeface="宋体" pitchFamily="2" charset="-122"/>
                        </a:rPr>
                        <a:t>3</a:t>
                      </a:r>
                      <a:endParaRPr kumimoji="0" lang="en-US" altLang="zh-CN" sz="1800" b="0" i="0" u="none" strike="noStrike" cap="none" normalizeH="0" baseline="0" smtClean="0">
                        <a:ln>
                          <a:noFill/>
                        </a:ln>
                        <a:solidFill>
                          <a:schemeClr val="tx1"/>
                        </a:solidFill>
                        <a:effectLst/>
                        <a:latin typeface="Arial" pitchFamily="34" charset="0"/>
                        <a:ea typeface="宋体" pitchFamily="2" charset="-122"/>
                      </a:endParaRPr>
                    </a:p>
                  </a:txBody>
                  <a:tcPr marT="45723" marB="4572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ctr" defTabSz="914400" rtl="0" eaLnBrk="1" fontAlgn="b" latinLnBrk="0" hangingPunct="1">
                        <a:lnSpc>
                          <a:spcPct val="80000"/>
                        </a:lnSpc>
                        <a:spcBef>
                          <a:spcPct val="0"/>
                        </a:spcBef>
                        <a:spcAft>
                          <a:spcPct val="0"/>
                        </a:spcAft>
                        <a:buClrTx/>
                        <a:buSzTx/>
                        <a:buFontTx/>
                        <a:buNone/>
                        <a:tabLst/>
                      </a:pPr>
                      <a:r>
                        <a:rPr kumimoji="0" lang="en-US" altLang="zh-CN" sz="1200" b="0" i="0" u="none" strike="noStrike" cap="none" normalizeH="0" baseline="0" smtClean="0">
                          <a:ln>
                            <a:noFill/>
                          </a:ln>
                          <a:solidFill>
                            <a:schemeClr val="tx1"/>
                          </a:solidFill>
                          <a:effectLst/>
                          <a:latin typeface="宋体" pitchFamily="2" charset="-122"/>
                          <a:ea typeface="宋体" pitchFamily="2" charset="-122"/>
                        </a:rPr>
                        <a:t>6</a:t>
                      </a:r>
                      <a:endParaRPr kumimoji="0" lang="en-US" altLang="zh-CN" sz="1800" b="0" i="0" u="none" strike="noStrike" cap="none" normalizeH="0" baseline="0" smtClean="0">
                        <a:ln>
                          <a:noFill/>
                        </a:ln>
                        <a:solidFill>
                          <a:schemeClr val="tx1"/>
                        </a:solidFill>
                        <a:effectLst/>
                        <a:latin typeface="Arial" pitchFamily="34" charset="0"/>
                        <a:ea typeface="宋体" pitchFamily="2" charset="-122"/>
                      </a:endParaRPr>
                    </a:p>
                  </a:txBody>
                  <a:tcPr marT="45723" marB="4572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ctr" defTabSz="914400" rtl="0" eaLnBrk="1" fontAlgn="b" latinLnBrk="0" hangingPunct="1">
                        <a:lnSpc>
                          <a:spcPct val="80000"/>
                        </a:lnSpc>
                        <a:spcBef>
                          <a:spcPct val="0"/>
                        </a:spcBef>
                        <a:spcAft>
                          <a:spcPct val="0"/>
                        </a:spcAft>
                        <a:buClrTx/>
                        <a:buSzTx/>
                        <a:buFontTx/>
                        <a:buNone/>
                        <a:tabLst/>
                      </a:pPr>
                      <a:r>
                        <a:rPr kumimoji="0" lang="en-US" altLang="zh-CN" sz="1200" b="0" i="0" u="none" strike="noStrike" cap="none" normalizeH="0" baseline="0" smtClean="0">
                          <a:ln>
                            <a:noFill/>
                          </a:ln>
                          <a:solidFill>
                            <a:schemeClr val="tx1"/>
                          </a:solidFill>
                          <a:effectLst/>
                          <a:latin typeface="宋体" pitchFamily="2" charset="-122"/>
                          <a:ea typeface="宋体" pitchFamily="2" charset="-122"/>
                        </a:rPr>
                        <a:t>3</a:t>
                      </a:r>
                      <a:endParaRPr kumimoji="0" lang="en-US" altLang="zh-CN" sz="1800" b="0" i="0" u="none" strike="noStrike" cap="none" normalizeH="0" baseline="0" smtClean="0">
                        <a:ln>
                          <a:noFill/>
                        </a:ln>
                        <a:solidFill>
                          <a:schemeClr val="tx1"/>
                        </a:solidFill>
                        <a:effectLst/>
                        <a:latin typeface="Arial" pitchFamily="34" charset="0"/>
                        <a:ea typeface="宋体" pitchFamily="2" charset="-122"/>
                      </a:endParaRPr>
                    </a:p>
                  </a:txBody>
                  <a:tcPr marT="45723" marB="4572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ctr" defTabSz="914400" rtl="0" eaLnBrk="1" fontAlgn="b" latinLnBrk="0" hangingPunct="1">
                        <a:lnSpc>
                          <a:spcPct val="80000"/>
                        </a:lnSpc>
                        <a:spcBef>
                          <a:spcPct val="0"/>
                        </a:spcBef>
                        <a:spcAft>
                          <a:spcPct val="0"/>
                        </a:spcAft>
                        <a:buClrTx/>
                        <a:buSzTx/>
                        <a:buFontTx/>
                        <a:buNone/>
                        <a:tabLst/>
                      </a:pPr>
                      <a:r>
                        <a:rPr kumimoji="0" lang="en-US" altLang="zh-CN" sz="1200" b="0" i="0" u="none" strike="noStrike" cap="none" normalizeH="0" baseline="0" smtClean="0">
                          <a:ln>
                            <a:noFill/>
                          </a:ln>
                          <a:solidFill>
                            <a:schemeClr val="tx1"/>
                          </a:solidFill>
                          <a:effectLst/>
                          <a:latin typeface="宋体" pitchFamily="2" charset="-122"/>
                          <a:ea typeface="宋体" pitchFamily="2" charset="-122"/>
                        </a:rPr>
                        <a:t>54</a:t>
                      </a:r>
                      <a:endParaRPr kumimoji="0" lang="en-US" altLang="zh-CN" sz="1800" b="0" i="0" u="none" strike="noStrike" cap="none" normalizeH="0" baseline="0" smtClean="0">
                        <a:ln>
                          <a:noFill/>
                        </a:ln>
                        <a:solidFill>
                          <a:schemeClr val="tx1"/>
                        </a:solidFill>
                        <a:effectLst/>
                        <a:latin typeface="Arial" pitchFamily="34" charset="0"/>
                        <a:ea typeface="宋体" pitchFamily="2" charset="-122"/>
                      </a:endParaRPr>
                    </a:p>
                  </a:txBody>
                  <a:tcPr marT="45723" marB="4572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ctr" defTabSz="914400" rtl="0" eaLnBrk="1" fontAlgn="b" latinLnBrk="0" hangingPunct="1">
                        <a:lnSpc>
                          <a:spcPct val="80000"/>
                        </a:lnSpc>
                        <a:spcBef>
                          <a:spcPct val="0"/>
                        </a:spcBef>
                        <a:spcAft>
                          <a:spcPct val="0"/>
                        </a:spcAft>
                        <a:buClrTx/>
                        <a:buSzTx/>
                        <a:buFontTx/>
                        <a:buNone/>
                        <a:tabLst/>
                      </a:pPr>
                      <a:r>
                        <a:rPr kumimoji="0" lang="en-US" altLang="zh-CN" sz="1200" b="0" i="0" u="none" strike="noStrike" cap="none" normalizeH="0" baseline="0" smtClean="0">
                          <a:ln>
                            <a:noFill/>
                          </a:ln>
                          <a:solidFill>
                            <a:schemeClr val="tx1"/>
                          </a:solidFill>
                          <a:effectLst/>
                          <a:latin typeface="宋体" pitchFamily="2" charset="-122"/>
                          <a:ea typeface="宋体" pitchFamily="2" charset="-122"/>
                        </a:rPr>
                        <a:t>2</a:t>
                      </a:r>
                      <a:endParaRPr kumimoji="0" lang="en-US" altLang="zh-CN" sz="1800" b="0" i="0" u="none" strike="noStrike" cap="none" normalizeH="0" baseline="0" smtClean="0">
                        <a:ln>
                          <a:noFill/>
                        </a:ln>
                        <a:solidFill>
                          <a:schemeClr val="tx1"/>
                        </a:solidFill>
                        <a:effectLst/>
                        <a:latin typeface="Arial" pitchFamily="34" charset="0"/>
                        <a:ea typeface="宋体" pitchFamily="2" charset="-122"/>
                      </a:endParaRPr>
                    </a:p>
                  </a:txBody>
                  <a:tcPr marT="45723" marB="4572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424190">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ctr" defTabSz="914400" rtl="0" eaLnBrk="1" fontAlgn="b" latinLnBrk="0" hangingPunct="1">
                        <a:lnSpc>
                          <a:spcPct val="80000"/>
                        </a:lnSpc>
                        <a:spcBef>
                          <a:spcPct val="0"/>
                        </a:spcBef>
                        <a:spcAft>
                          <a:spcPct val="0"/>
                        </a:spcAft>
                        <a:buClrTx/>
                        <a:buSzTx/>
                        <a:buFontTx/>
                        <a:buNone/>
                        <a:tabLst/>
                      </a:pPr>
                      <a:r>
                        <a:rPr kumimoji="0" lang="en-US" altLang="zh-CN" sz="1200" b="0" i="0" u="none" strike="noStrike" cap="none" normalizeH="0" baseline="0" smtClean="0">
                          <a:ln>
                            <a:noFill/>
                          </a:ln>
                          <a:solidFill>
                            <a:schemeClr val="tx1"/>
                          </a:solidFill>
                          <a:effectLst/>
                          <a:latin typeface="宋体" pitchFamily="2" charset="-122"/>
                          <a:ea typeface="宋体" pitchFamily="2" charset="-122"/>
                        </a:rPr>
                        <a:t>6</a:t>
                      </a:r>
                      <a:endParaRPr kumimoji="0" lang="en-US" altLang="zh-CN" sz="1800" b="0" i="0" u="none" strike="noStrike" cap="none" normalizeH="0" baseline="0" smtClean="0">
                        <a:ln>
                          <a:noFill/>
                        </a:ln>
                        <a:solidFill>
                          <a:schemeClr val="tx1"/>
                        </a:solidFill>
                        <a:effectLst/>
                        <a:latin typeface="Arial" pitchFamily="34" charset="0"/>
                        <a:ea typeface="宋体" pitchFamily="2" charset="-122"/>
                      </a:endParaRPr>
                    </a:p>
                  </a:txBody>
                  <a:tcPr marT="45723" marB="4572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 latinLnBrk="0" hangingPunct="1">
                        <a:lnSpc>
                          <a:spcPct val="80000"/>
                        </a:lnSpc>
                        <a:spcBef>
                          <a:spcPct val="0"/>
                        </a:spcBef>
                        <a:spcAft>
                          <a:spcPct val="0"/>
                        </a:spcAft>
                        <a:buClrTx/>
                        <a:buSzTx/>
                        <a:buFontTx/>
                        <a:buNone/>
                        <a:tabLst/>
                      </a:pPr>
                      <a:r>
                        <a:rPr kumimoji="0" lang="zh-CN" altLang="en-US" sz="1200" b="0" i="0" u="none" strike="noStrike" cap="none" normalizeH="0" baseline="0" smtClean="0">
                          <a:ln>
                            <a:noFill/>
                          </a:ln>
                          <a:solidFill>
                            <a:schemeClr val="tx1"/>
                          </a:solidFill>
                          <a:effectLst/>
                          <a:latin typeface="宋体" pitchFamily="2" charset="-122"/>
                          <a:ea typeface="宋体" pitchFamily="2" charset="-122"/>
                        </a:rPr>
                        <a:t>拖泵暂放通道附近</a:t>
                      </a:r>
                      <a:endParaRPr kumimoji="0" lang="zh-CN" altLang="en-US" sz="1800" b="0" i="0" u="none" strike="noStrike" cap="none" normalizeH="0" baseline="0" smtClean="0">
                        <a:ln>
                          <a:noFill/>
                        </a:ln>
                        <a:solidFill>
                          <a:schemeClr val="tx1"/>
                        </a:solidFill>
                        <a:effectLst/>
                        <a:latin typeface="Arial" pitchFamily="34" charset="0"/>
                        <a:ea typeface="宋体" pitchFamily="2" charset="-122"/>
                      </a:endParaRPr>
                    </a:p>
                  </a:txBody>
                  <a:tcPr marT="45723" marB="4572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 latinLnBrk="0" hangingPunct="1">
                        <a:lnSpc>
                          <a:spcPct val="80000"/>
                        </a:lnSpc>
                        <a:spcBef>
                          <a:spcPct val="0"/>
                        </a:spcBef>
                        <a:spcAft>
                          <a:spcPct val="0"/>
                        </a:spcAft>
                        <a:buClrTx/>
                        <a:buSzTx/>
                        <a:buFontTx/>
                        <a:buNone/>
                        <a:tabLst/>
                      </a:pPr>
                      <a:r>
                        <a:rPr kumimoji="0" lang="zh-CN" altLang="en-US" sz="1200" b="0" i="0" u="none" strike="noStrike" cap="none" normalizeH="0" baseline="0" smtClean="0">
                          <a:ln>
                            <a:noFill/>
                          </a:ln>
                          <a:solidFill>
                            <a:schemeClr val="tx1"/>
                          </a:solidFill>
                          <a:effectLst/>
                          <a:latin typeface="宋体" pitchFamily="2" charset="-122"/>
                          <a:ea typeface="宋体" pitchFamily="2" charset="-122"/>
                        </a:rPr>
                        <a:t>容易与泵车相撞</a:t>
                      </a:r>
                      <a:endParaRPr kumimoji="0" lang="zh-CN" altLang="en-US" sz="1800" b="0" i="0" u="none" strike="noStrike" cap="none" normalizeH="0" baseline="0" smtClean="0">
                        <a:ln>
                          <a:noFill/>
                        </a:ln>
                        <a:solidFill>
                          <a:schemeClr val="tx1"/>
                        </a:solidFill>
                        <a:effectLst/>
                        <a:latin typeface="Arial" pitchFamily="34" charset="0"/>
                        <a:ea typeface="宋体" pitchFamily="2" charset="-122"/>
                      </a:endParaRPr>
                    </a:p>
                  </a:txBody>
                  <a:tcPr marT="45723" marB="4572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ctr" defTabSz="914400" rtl="0" eaLnBrk="1" fontAlgn="b" latinLnBrk="0" hangingPunct="1">
                        <a:lnSpc>
                          <a:spcPct val="80000"/>
                        </a:lnSpc>
                        <a:spcBef>
                          <a:spcPct val="0"/>
                        </a:spcBef>
                        <a:spcAft>
                          <a:spcPct val="0"/>
                        </a:spcAft>
                        <a:buClrTx/>
                        <a:buSzTx/>
                        <a:buFontTx/>
                        <a:buNone/>
                        <a:tabLst/>
                      </a:pPr>
                      <a:r>
                        <a:rPr kumimoji="0" lang="zh-CN" altLang="en-US" sz="1200" b="0" i="0" u="none" strike="noStrike" cap="none" normalizeH="0" baseline="0" smtClean="0">
                          <a:ln>
                            <a:noFill/>
                          </a:ln>
                          <a:solidFill>
                            <a:schemeClr val="tx1"/>
                          </a:solidFill>
                          <a:effectLst/>
                          <a:latin typeface="宋体" pitchFamily="2" charset="-122"/>
                          <a:ea typeface="宋体" pitchFamily="2" charset="-122"/>
                        </a:rPr>
                        <a:t>车辆伤害</a:t>
                      </a:r>
                      <a:endParaRPr kumimoji="0" lang="zh-CN" altLang="en-US" sz="1800" b="0" i="0" u="none" strike="noStrike" cap="none" normalizeH="0" baseline="0" smtClean="0">
                        <a:ln>
                          <a:noFill/>
                        </a:ln>
                        <a:solidFill>
                          <a:schemeClr val="tx1"/>
                        </a:solidFill>
                        <a:effectLst/>
                        <a:latin typeface="Arial" pitchFamily="34" charset="0"/>
                        <a:ea typeface="宋体" pitchFamily="2" charset="-122"/>
                      </a:endParaRPr>
                    </a:p>
                  </a:txBody>
                  <a:tcPr marT="45723" marB="4572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ctr" defTabSz="914400" rtl="0" eaLnBrk="1" fontAlgn="b" latinLnBrk="0" hangingPunct="1">
                        <a:lnSpc>
                          <a:spcPct val="80000"/>
                        </a:lnSpc>
                        <a:spcBef>
                          <a:spcPct val="0"/>
                        </a:spcBef>
                        <a:spcAft>
                          <a:spcPct val="0"/>
                        </a:spcAft>
                        <a:buClrTx/>
                        <a:buSzTx/>
                        <a:buFontTx/>
                        <a:buNone/>
                        <a:tabLst/>
                      </a:pPr>
                      <a:r>
                        <a:rPr kumimoji="0" lang="zh-CN" altLang="en-US" sz="1200" b="0" i="0" u="none" strike="noStrike" cap="none" normalizeH="0" baseline="0" smtClean="0">
                          <a:ln>
                            <a:noFill/>
                          </a:ln>
                          <a:solidFill>
                            <a:schemeClr val="tx1"/>
                          </a:solidFill>
                          <a:effectLst/>
                          <a:latin typeface="宋体" pitchFamily="2" charset="-122"/>
                          <a:ea typeface="宋体" pitchFamily="2" charset="-122"/>
                        </a:rPr>
                        <a:t>现在</a:t>
                      </a:r>
                      <a:r>
                        <a:rPr kumimoji="0" lang="en-US" altLang="zh-CN" sz="1200" b="0" i="0" u="none" strike="noStrike" cap="none" normalizeH="0" baseline="0" smtClean="0">
                          <a:ln>
                            <a:noFill/>
                          </a:ln>
                          <a:solidFill>
                            <a:schemeClr val="tx1"/>
                          </a:solidFill>
                          <a:effectLst/>
                          <a:latin typeface="宋体" pitchFamily="2" charset="-122"/>
                          <a:ea typeface="宋体" pitchFamily="2" charset="-122"/>
                        </a:rPr>
                        <a:t>/</a:t>
                      </a:r>
                      <a:r>
                        <a:rPr kumimoji="0" lang="zh-CN" altLang="en-US" sz="1200" b="0" i="0" u="none" strike="noStrike" cap="none" normalizeH="0" baseline="0" smtClean="0">
                          <a:ln>
                            <a:noFill/>
                          </a:ln>
                          <a:solidFill>
                            <a:schemeClr val="tx1"/>
                          </a:solidFill>
                          <a:effectLst/>
                          <a:latin typeface="宋体" pitchFamily="2" charset="-122"/>
                          <a:ea typeface="宋体" pitchFamily="2" charset="-122"/>
                        </a:rPr>
                        <a:t>正常</a:t>
                      </a:r>
                      <a:endParaRPr kumimoji="0" lang="zh-CN" altLang="en-US" sz="1800" b="0" i="0" u="none" strike="noStrike" cap="none" normalizeH="0" baseline="0" smtClean="0">
                        <a:ln>
                          <a:noFill/>
                        </a:ln>
                        <a:solidFill>
                          <a:schemeClr val="tx1"/>
                        </a:solidFill>
                        <a:effectLst/>
                        <a:latin typeface="Arial" pitchFamily="34" charset="0"/>
                        <a:ea typeface="宋体" pitchFamily="2" charset="-122"/>
                      </a:endParaRPr>
                    </a:p>
                  </a:txBody>
                  <a:tcPr marT="45723" marB="4572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ctr" defTabSz="914400" rtl="0" eaLnBrk="1" fontAlgn="b" latinLnBrk="0" hangingPunct="1">
                        <a:lnSpc>
                          <a:spcPct val="80000"/>
                        </a:lnSpc>
                        <a:spcBef>
                          <a:spcPct val="0"/>
                        </a:spcBef>
                        <a:spcAft>
                          <a:spcPct val="0"/>
                        </a:spcAft>
                        <a:buClrTx/>
                        <a:buSzTx/>
                        <a:buFontTx/>
                        <a:buNone/>
                        <a:tabLst/>
                      </a:pPr>
                      <a:r>
                        <a:rPr kumimoji="0" lang="zh-CN" altLang="en-US" sz="1200" b="0" i="0" u="none" strike="noStrike" cap="none" normalizeH="0" baseline="0" smtClean="0">
                          <a:ln>
                            <a:noFill/>
                          </a:ln>
                          <a:solidFill>
                            <a:schemeClr val="tx1"/>
                          </a:solidFill>
                          <a:effectLst/>
                          <a:latin typeface="宋体" pitchFamily="2" charset="-122"/>
                          <a:ea typeface="宋体" pitchFamily="2" charset="-122"/>
                        </a:rPr>
                        <a:t>总装车间</a:t>
                      </a:r>
                      <a:endParaRPr kumimoji="0" lang="zh-CN" altLang="en-US" sz="1800" b="0" i="0" u="none" strike="noStrike" cap="none" normalizeH="0" baseline="0" smtClean="0">
                        <a:ln>
                          <a:noFill/>
                        </a:ln>
                        <a:solidFill>
                          <a:schemeClr val="tx1"/>
                        </a:solidFill>
                        <a:effectLst/>
                        <a:latin typeface="Arial" pitchFamily="34" charset="0"/>
                        <a:ea typeface="宋体" pitchFamily="2" charset="-122"/>
                      </a:endParaRPr>
                    </a:p>
                  </a:txBody>
                  <a:tcPr marT="45723" marB="4572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ctr" defTabSz="914400" rtl="0" eaLnBrk="1" fontAlgn="b" latinLnBrk="0" hangingPunct="1">
                        <a:lnSpc>
                          <a:spcPct val="80000"/>
                        </a:lnSpc>
                        <a:spcBef>
                          <a:spcPct val="0"/>
                        </a:spcBef>
                        <a:spcAft>
                          <a:spcPct val="0"/>
                        </a:spcAft>
                        <a:buClrTx/>
                        <a:buSzTx/>
                        <a:buFontTx/>
                        <a:buNone/>
                        <a:tabLst/>
                      </a:pPr>
                      <a:r>
                        <a:rPr kumimoji="0" lang="en-US" altLang="zh-CN" sz="1200" b="0" i="0" u="none" strike="noStrike" cap="none" normalizeH="0" baseline="0" smtClean="0">
                          <a:ln>
                            <a:noFill/>
                          </a:ln>
                          <a:solidFill>
                            <a:schemeClr val="tx1"/>
                          </a:solidFill>
                          <a:effectLst/>
                          <a:latin typeface="宋体" pitchFamily="2" charset="-122"/>
                          <a:ea typeface="宋体" pitchFamily="2" charset="-122"/>
                        </a:rPr>
                        <a:t>0.5</a:t>
                      </a:r>
                      <a:endParaRPr kumimoji="0" lang="en-US" altLang="zh-CN" sz="1800" b="0" i="0" u="none" strike="noStrike" cap="none" normalizeH="0" baseline="0" smtClean="0">
                        <a:ln>
                          <a:noFill/>
                        </a:ln>
                        <a:solidFill>
                          <a:schemeClr val="tx1"/>
                        </a:solidFill>
                        <a:effectLst/>
                        <a:latin typeface="Arial" pitchFamily="34" charset="0"/>
                        <a:ea typeface="宋体" pitchFamily="2" charset="-122"/>
                      </a:endParaRPr>
                    </a:p>
                  </a:txBody>
                  <a:tcPr marT="45723" marB="4572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ctr" defTabSz="914400" rtl="0" eaLnBrk="1" fontAlgn="b" latinLnBrk="0" hangingPunct="1">
                        <a:lnSpc>
                          <a:spcPct val="80000"/>
                        </a:lnSpc>
                        <a:spcBef>
                          <a:spcPct val="0"/>
                        </a:spcBef>
                        <a:spcAft>
                          <a:spcPct val="0"/>
                        </a:spcAft>
                        <a:buClrTx/>
                        <a:buSzTx/>
                        <a:buFontTx/>
                        <a:buNone/>
                        <a:tabLst/>
                      </a:pPr>
                      <a:r>
                        <a:rPr kumimoji="0" lang="en-US" altLang="zh-CN" sz="1200" b="0" i="0" u="none" strike="noStrike" cap="none" normalizeH="0" baseline="0" smtClean="0">
                          <a:ln>
                            <a:noFill/>
                          </a:ln>
                          <a:solidFill>
                            <a:schemeClr val="tx1"/>
                          </a:solidFill>
                          <a:effectLst/>
                          <a:latin typeface="宋体" pitchFamily="2" charset="-122"/>
                          <a:ea typeface="宋体" pitchFamily="2" charset="-122"/>
                        </a:rPr>
                        <a:t>6</a:t>
                      </a:r>
                      <a:endParaRPr kumimoji="0" lang="en-US" altLang="zh-CN" sz="1800" b="0" i="0" u="none" strike="noStrike" cap="none" normalizeH="0" baseline="0" smtClean="0">
                        <a:ln>
                          <a:noFill/>
                        </a:ln>
                        <a:solidFill>
                          <a:schemeClr val="tx1"/>
                        </a:solidFill>
                        <a:effectLst/>
                        <a:latin typeface="Arial" pitchFamily="34" charset="0"/>
                        <a:ea typeface="宋体" pitchFamily="2" charset="-122"/>
                      </a:endParaRPr>
                    </a:p>
                  </a:txBody>
                  <a:tcPr marT="45723" marB="4572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ctr" defTabSz="914400" rtl="0" eaLnBrk="1" fontAlgn="b" latinLnBrk="0" hangingPunct="1">
                        <a:lnSpc>
                          <a:spcPct val="80000"/>
                        </a:lnSpc>
                        <a:spcBef>
                          <a:spcPct val="0"/>
                        </a:spcBef>
                        <a:spcAft>
                          <a:spcPct val="0"/>
                        </a:spcAft>
                        <a:buClrTx/>
                        <a:buSzTx/>
                        <a:buFontTx/>
                        <a:buNone/>
                        <a:tabLst/>
                      </a:pPr>
                      <a:r>
                        <a:rPr kumimoji="0" lang="en-US" altLang="zh-CN" sz="1200" b="0" i="0" u="none" strike="noStrike" cap="none" normalizeH="0" baseline="0" smtClean="0">
                          <a:ln>
                            <a:noFill/>
                          </a:ln>
                          <a:solidFill>
                            <a:schemeClr val="tx1"/>
                          </a:solidFill>
                          <a:effectLst/>
                          <a:latin typeface="宋体" pitchFamily="2" charset="-122"/>
                          <a:ea typeface="宋体" pitchFamily="2" charset="-122"/>
                        </a:rPr>
                        <a:t>1</a:t>
                      </a:r>
                      <a:endParaRPr kumimoji="0" lang="en-US" altLang="zh-CN" sz="1800" b="0" i="0" u="none" strike="noStrike" cap="none" normalizeH="0" baseline="0" smtClean="0">
                        <a:ln>
                          <a:noFill/>
                        </a:ln>
                        <a:solidFill>
                          <a:schemeClr val="tx1"/>
                        </a:solidFill>
                        <a:effectLst/>
                        <a:latin typeface="Arial" pitchFamily="34" charset="0"/>
                        <a:ea typeface="宋体" pitchFamily="2" charset="-122"/>
                      </a:endParaRPr>
                    </a:p>
                  </a:txBody>
                  <a:tcPr marT="45723" marB="4572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ctr" defTabSz="914400" rtl="0" eaLnBrk="1" fontAlgn="b" latinLnBrk="0" hangingPunct="1">
                        <a:lnSpc>
                          <a:spcPct val="80000"/>
                        </a:lnSpc>
                        <a:spcBef>
                          <a:spcPct val="0"/>
                        </a:spcBef>
                        <a:spcAft>
                          <a:spcPct val="0"/>
                        </a:spcAft>
                        <a:buClrTx/>
                        <a:buSzTx/>
                        <a:buFontTx/>
                        <a:buNone/>
                        <a:tabLst/>
                      </a:pPr>
                      <a:r>
                        <a:rPr kumimoji="0" lang="en-US" altLang="zh-CN" sz="1200" b="0" i="0" u="none" strike="noStrike" cap="none" normalizeH="0" baseline="0" smtClean="0">
                          <a:ln>
                            <a:noFill/>
                          </a:ln>
                          <a:solidFill>
                            <a:schemeClr val="tx1"/>
                          </a:solidFill>
                          <a:effectLst/>
                          <a:latin typeface="宋体" pitchFamily="2" charset="-122"/>
                          <a:ea typeface="宋体" pitchFamily="2" charset="-122"/>
                        </a:rPr>
                        <a:t>3</a:t>
                      </a:r>
                      <a:endParaRPr kumimoji="0" lang="en-US" altLang="zh-CN" sz="1800" b="0" i="0" u="none" strike="noStrike" cap="none" normalizeH="0" baseline="0" smtClean="0">
                        <a:ln>
                          <a:noFill/>
                        </a:ln>
                        <a:solidFill>
                          <a:schemeClr val="tx1"/>
                        </a:solidFill>
                        <a:effectLst/>
                        <a:latin typeface="Arial" pitchFamily="34" charset="0"/>
                        <a:ea typeface="宋体" pitchFamily="2" charset="-122"/>
                      </a:endParaRPr>
                    </a:p>
                  </a:txBody>
                  <a:tcPr marT="45723" marB="4572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ctr" defTabSz="914400" rtl="0" eaLnBrk="1" fontAlgn="b" latinLnBrk="0" hangingPunct="1">
                        <a:lnSpc>
                          <a:spcPct val="80000"/>
                        </a:lnSpc>
                        <a:spcBef>
                          <a:spcPct val="0"/>
                        </a:spcBef>
                        <a:spcAft>
                          <a:spcPct val="0"/>
                        </a:spcAft>
                        <a:buClrTx/>
                        <a:buSzTx/>
                        <a:buFontTx/>
                        <a:buNone/>
                        <a:tabLst/>
                      </a:pPr>
                      <a:r>
                        <a:rPr kumimoji="0" lang="en-US" altLang="zh-CN" sz="1200" b="0" i="0" u="none" strike="noStrike" cap="none" normalizeH="0" baseline="0" smtClean="0">
                          <a:ln>
                            <a:noFill/>
                          </a:ln>
                          <a:solidFill>
                            <a:schemeClr val="tx1"/>
                          </a:solidFill>
                          <a:effectLst/>
                          <a:latin typeface="宋体" pitchFamily="2" charset="-122"/>
                          <a:ea typeface="宋体" pitchFamily="2" charset="-122"/>
                        </a:rPr>
                        <a:t>1</a:t>
                      </a:r>
                      <a:endParaRPr kumimoji="0" lang="en-US" altLang="zh-CN" sz="1800" b="0" i="0" u="none" strike="noStrike" cap="none" normalizeH="0" baseline="0" smtClean="0">
                        <a:ln>
                          <a:noFill/>
                        </a:ln>
                        <a:solidFill>
                          <a:schemeClr val="tx1"/>
                        </a:solidFill>
                        <a:effectLst/>
                        <a:latin typeface="Arial" pitchFamily="34" charset="0"/>
                        <a:ea typeface="宋体" pitchFamily="2" charset="-122"/>
                      </a:endParaRPr>
                    </a:p>
                  </a:txBody>
                  <a:tcPr marT="45723" marB="4572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294451">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ctr" defTabSz="914400" rtl="0" eaLnBrk="1" fontAlgn="b" latinLnBrk="0" hangingPunct="1">
                        <a:lnSpc>
                          <a:spcPct val="80000"/>
                        </a:lnSpc>
                        <a:spcBef>
                          <a:spcPct val="0"/>
                        </a:spcBef>
                        <a:spcAft>
                          <a:spcPct val="0"/>
                        </a:spcAft>
                        <a:buClrTx/>
                        <a:buSzTx/>
                        <a:buFontTx/>
                        <a:buNone/>
                        <a:tabLst/>
                      </a:pPr>
                      <a:r>
                        <a:rPr kumimoji="0" lang="en-US" altLang="zh-CN" sz="1200" b="0" i="0" u="none" strike="noStrike" cap="none" normalizeH="0" baseline="0" smtClean="0">
                          <a:ln>
                            <a:noFill/>
                          </a:ln>
                          <a:solidFill>
                            <a:schemeClr val="tx1"/>
                          </a:solidFill>
                          <a:effectLst/>
                          <a:latin typeface="宋体" pitchFamily="2" charset="-122"/>
                          <a:ea typeface="宋体" pitchFamily="2" charset="-122"/>
                        </a:rPr>
                        <a:t>10</a:t>
                      </a:r>
                      <a:endParaRPr kumimoji="0" lang="en-US" altLang="zh-CN" sz="1800" b="0" i="0" u="none" strike="noStrike" cap="none" normalizeH="0" baseline="0" smtClean="0">
                        <a:ln>
                          <a:noFill/>
                        </a:ln>
                        <a:solidFill>
                          <a:schemeClr val="tx1"/>
                        </a:solidFill>
                        <a:effectLst/>
                        <a:latin typeface="Arial" pitchFamily="34" charset="0"/>
                        <a:ea typeface="宋体" pitchFamily="2" charset="-122"/>
                      </a:endParaRPr>
                    </a:p>
                  </a:txBody>
                  <a:tcPr marT="45723" marB="4572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 latinLnBrk="0" hangingPunct="1">
                        <a:lnSpc>
                          <a:spcPct val="80000"/>
                        </a:lnSpc>
                        <a:spcBef>
                          <a:spcPct val="0"/>
                        </a:spcBef>
                        <a:spcAft>
                          <a:spcPct val="0"/>
                        </a:spcAft>
                        <a:buClrTx/>
                        <a:buSzTx/>
                        <a:buFontTx/>
                        <a:buNone/>
                        <a:tabLst/>
                      </a:pPr>
                      <a:r>
                        <a:rPr kumimoji="0" lang="zh-CN" altLang="en-US" sz="1200" b="0" i="0" u="none" strike="noStrike" cap="none" normalizeH="0" baseline="0" smtClean="0">
                          <a:ln>
                            <a:noFill/>
                          </a:ln>
                          <a:solidFill>
                            <a:schemeClr val="tx1"/>
                          </a:solidFill>
                          <a:effectLst/>
                          <a:latin typeface="宋体" pitchFamily="2" charset="-122"/>
                          <a:ea typeface="宋体" pitchFamily="2" charset="-122"/>
                        </a:rPr>
                        <a:t>喷砂</a:t>
                      </a:r>
                      <a:endParaRPr kumimoji="0" lang="zh-CN" altLang="en-US" sz="1800" b="0" i="0" u="none" strike="noStrike" cap="none" normalizeH="0" baseline="0" smtClean="0">
                        <a:ln>
                          <a:noFill/>
                        </a:ln>
                        <a:solidFill>
                          <a:schemeClr val="tx1"/>
                        </a:solidFill>
                        <a:effectLst/>
                        <a:latin typeface="Arial" pitchFamily="34" charset="0"/>
                        <a:ea typeface="宋体" pitchFamily="2" charset="-122"/>
                      </a:endParaRPr>
                    </a:p>
                  </a:txBody>
                  <a:tcPr marT="45723" marB="4572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 latinLnBrk="0" hangingPunct="1">
                        <a:lnSpc>
                          <a:spcPct val="80000"/>
                        </a:lnSpc>
                        <a:spcBef>
                          <a:spcPct val="0"/>
                        </a:spcBef>
                        <a:spcAft>
                          <a:spcPct val="0"/>
                        </a:spcAft>
                        <a:buClrTx/>
                        <a:buSzTx/>
                        <a:buFontTx/>
                        <a:buNone/>
                        <a:tabLst/>
                      </a:pPr>
                      <a:r>
                        <a:rPr kumimoji="0" lang="zh-CN" altLang="en-US" sz="1200" b="0" i="0" u="none" strike="noStrike" cap="none" normalizeH="0" baseline="0" smtClean="0">
                          <a:ln>
                            <a:noFill/>
                          </a:ln>
                          <a:solidFill>
                            <a:schemeClr val="tx1"/>
                          </a:solidFill>
                          <a:effectLst/>
                          <a:latin typeface="宋体" pitchFamily="2" charset="-122"/>
                          <a:ea typeface="宋体" pitchFamily="2" charset="-122"/>
                        </a:rPr>
                        <a:t>灰尘，焊接管坠落</a:t>
                      </a:r>
                      <a:endParaRPr kumimoji="0" lang="zh-CN" altLang="en-US" sz="1800" b="0" i="0" u="none" strike="noStrike" cap="none" normalizeH="0" baseline="0" smtClean="0">
                        <a:ln>
                          <a:noFill/>
                        </a:ln>
                        <a:solidFill>
                          <a:schemeClr val="tx1"/>
                        </a:solidFill>
                        <a:effectLst/>
                        <a:latin typeface="Arial" pitchFamily="34" charset="0"/>
                        <a:ea typeface="宋体" pitchFamily="2" charset="-122"/>
                      </a:endParaRPr>
                    </a:p>
                  </a:txBody>
                  <a:tcPr marT="45723" marB="4572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ctr" defTabSz="914400" rtl="0" eaLnBrk="1" fontAlgn="b" latinLnBrk="0" hangingPunct="1">
                        <a:lnSpc>
                          <a:spcPct val="80000"/>
                        </a:lnSpc>
                        <a:spcBef>
                          <a:spcPct val="0"/>
                        </a:spcBef>
                        <a:spcAft>
                          <a:spcPct val="0"/>
                        </a:spcAft>
                        <a:buClrTx/>
                        <a:buSzTx/>
                        <a:buFontTx/>
                        <a:buNone/>
                        <a:tabLst/>
                      </a:pPr>
                      <a:r>
                        <a:rPr kumimoji="0" lang="zh-CN" altLang="en-US" sz="1200" b="0" i="0" u="none" strike="noStrike" cap="none" normalizeH="0" baseline="0" smtClean="0">
                          <a:ln>
                            <a:noFill/>
                          </a:ln>
                          <a:solidFill>
                            <a:schemeClr val="tx1"/>
                          </a:solidFill>
                          <a:effectLst/>
                          <a:latin typeface="宋体" pitchFamily="2" charset="-122"/>
                          <a:ea typeface="宋体" pitchFamily="2" charset="-122"/>
                        </a:rPr>
                        <a:t>职业病</a:t>
                      </a:r>
                      <a:endParaRPr kumimoji="0" lang="zh-CN" altLang="en-US" sz="1800" b="0" i="0" u="none" strike="noStrike" cap="none" normalizeH="0" baseline="0" smtClean="0">
                        <a:ln>
                          <a:noFill/>
                        </a:ln>
                        <a:solidFill>
                          <a:schemeClr val="tx1"/>
                        </a:solidFill>
                        <a:effectLst/>
                        <a:latin typeface="Arial" pitchFamily="34" charset="0"/>
                        <a:ea typeface="宋体" pitchFamily="2" charset="-122"/>
                      </a:endParaRPr>
                    </a:p>
                  </a:txBody>
                  <a:tcPr marT="45723" marB="4572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ctr" defTabSz="914400" rtl="0" eaLnBrk="1" fontAlgn="b" latinLnBrk="0" hangingPunct="1">
                        <a:lnSpc>
                          <a:spcPct val="80000"/>
                        </a:lnSpc>
                        <a:spcBef>
                          <a:spcPct val="0"/>
                        </a:spcBef>
                        <a:spcAft>
                          <a:spcPct val="0"/>
                        </a:spcAft>
                        <a:buClrTx/>
                        <a:buSzTx/>
                        <a:buFontTx/>
                        <a:buNone/>
                        <a:tabLst/>
                      </a:pPr>
                      <a:r>
                        <a:rPr kumimoji="0" lang="zh-CN" altLang="en-US" sz="1200" b="0" i="0" u="none" strike="noStrike" cap="none" normalizeH="0" baseline="0" smtClean="0">
                          <a:ln>
                            <a:noFill/>
                          </a:ln>
                          <a:solidFill>
                            <a:schemeClr val="tx1"/>
                          </a:solidFill>
                          <a:effectLst/>
                          <a:latin typeface="宋体" pitchFamily="2" charset="-122"/>
                          <a:ea typeface="宋体" pitchFamily="2" charset="-122"/>
                        </a:rPr>
                        <a:t>现在</a:t>
                      </a:r>
                      <a:r>
                        <a:rPr kumimoji="0" lang="en-US" altLang="zh-CN" sz="1200" b="0" i="0" u="none" strike="noStrike" cap="none" normalizeH="0" baseline="0" smtClean="0">
                          <a:ln>
                            <a:noFill/>
                          </a:ln>
                          <a:solidFill>
                            <a:schemeClr val="tx1"/>
                          </a:solidFill>
                          <a:effectLst/>
                          <a:latin typeface="宋体" pitchFamily="2" charset="-122"/>
                          <a:ea typeface="宋体" pitchFamily="2" charset="-122"/>
                        </a:rPr>
                        <a:t>/</a:t>
                      </a:r>
                      <a:r>
                        <a:rPr kumimoji="0" lang="zh-CN" altLang="en-US" sz="1200" b="0" i="0" u="none" strike="noStrike" cap="none" normalizeH="0" baseline="0" smtClean="0">
                          <a:ln>
                            <a:noFill/>
                          </a:ln>
                          <a:solidFill>
                            <a:schemeClr val="tx1"/>
                          </a:solidFill>
                          <a:effectLst/>
                          <a:latin typeface="宋体" pitchFamily="2" charset="-122"/>
                          <a:ea typeface="宋体" pitchFamily="2" charset="-122"/>
                        </a:rPr>
                        <a:t>异常</a:t>
                      </a:r>
                      <a:endParaRPr kumimoji="0" lang="zh-CN" altLang="en-US" sz="1800" b="0" i="0" u="none" strike="noStrike" cap="none" normalizeH="0" baseline="0" smtClean="0">
                        <a:ln>
                          <a:noFill/>
                        </a:ln>
                        <a:solidFill>
                          <a:schemeClr val="tx1"/>
                        </a:solidFill>
                        <a:effectLst/>
                        <a:latin typeface="Arial" pitchFamily="34" charset="0"/>
                        <a:ea typeface="宋体" pitchFamily="2" charset="-122"/>
                      </a:endParaRPr>
                    </a:p>
                  </a:txBody>
                  <a:tcPr marT="45723" marB="4572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ctr" defTabSz="914400" rtl="0" eaLnBrk="1" fontAlgn="b" latinLnBrk="0" hangingPunct="1">
                        <a:lnSpc>
                          <a:spcPct val="80000"/>
                        </a:lnSpc>
                        <a:spcBef>
                          <a:spcPct val="0"/>
                        </a:spcBef>
                        <a:spcAft>
                          <a:spcPct val="0"/>
                        </a:spcAft>
                        <a:buClrTx/>
                        <a:buSzTx/>
                        <a:buFontTx/>
                        <a:buNone/>
                        <a:tabLst/>
                      </a:pPr>
                      <a:r>
                        <a:rPr kumimoji="0" lang="zh-CN" altLang="en-US" sz="1200" b="0" i="0" u="none" strike="noStrike" cap="none" normalizeH="0" baseline="0" smtClean="0">
                          <a:ln>
                            <a:noFill/>
                          </a:ln>
                          <a:solidFill>
                            <a:schemeClr val="tx1"/>
                          </a:solidFill>
                          <a:effectLst/>
                          <a:latin typeface="宋体" pitchFamily="2" charset="-122"/>
                          <a:ea typeface="宋体" pitchFamily="2" charset="-122"/>
                        </a:rPr>
                        <a:t>总装车间</a:t>
                      </a:r>
                      <a:endParaRPr kumimoji="0" lang="zh-CN" altLang="en-US" sz="1800" b="0" i="0" u="none" strike="noStrike" cap="none" normalizeH="0" baseline="0" smtClean="0">
                        <a:ln>
                          <a:noFill/>
                        </a:ln>
                        <a:solidFill>
                          <a:schemeClr val="tx1"/>
                        </a:solidFill>
                        <a:effectLst/>
                        <a:latin typeface="Arial" pitchFamily="34" charset="0"/>
                        <a:ea typeface="宋体" pitchFamily="2" charset="-122"/>
                      </a:endParaRPr>
                    </a:p>
                  </a:txBody>
                  <a:tcPr marT="45723" marB="4572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ctr" defTabSz="914400" rtl="0" eaLnBrk="1" fontAlgn="b" latinLnBrk="0" hangingPunct="1">
                        <a:lnSpc>
                          <a:spcPct val="80000"/>
                        </a:lnSpc>
                        <a:spcBef>
                          <a:spcPct val="0"/>
                        </a:spcBef>
                        <a:spcAft>
                          <a:spcPct val="0"/>
                        </a:spcAft>
                        <a:buClrTx/>
                        <a:buSzTx/>
                        <a:buFontTx/>
                        <a:buNone/>
                        <a:tabLst/>
                      </a:pPr>
                      <a:r>
                        <a:rPr kumimoji="0" lang="en-US" altLang="zh-CN" sz="1200" b="0" i="0" u="none" strike="noStrike" cap="none" normalizeH="0" baseline="0" smtClean="0">
                          <a:ln>
                            <a:noFill/>
                          </a:ln>
                          <a:solidFill>
                            <a:schemeClr val="tx1"/>
                          </a:solidFill>
                          <a:effectLst/>
                          <a:latin typeface="宋体" pitchFamily="2" charset="-122"/>
                          <a:ea typeface="宋体" pitchFamily="2" charset="-122"/>
                        </a:rPr>
                        <a:t>6</a:t>
                      </a:r>
                      <a:endParaRPr kumimoji="0" lang="en-US" altLang="zh-CN" sz="1800" b="0" i="0" u="none" strike="noStrike" cap="none" normalizeH="0" baseline="0" smtClean="0">
                        <a:ln>
                          <a:noFill/>
                        </a:ln>
                        <a:solidFill>
                          <a:schemeClr val="tx1"/>
                        </a:solidFill>
                        <a:effectLst/>
                        <a:latin typeface="Arial" pitchFamily="34" charset="0"/>
                        <a:ea typeface="宋体" pitchFamily="2" charset="-122"/>
                      </a:endParaRPr>
                    </a:p>
                  </a:txBody>
                  <a:tcPr marT="45723" marB="4572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ctr" defTabSz="914400" rtl="0" eaLnBrk="1" fontAlgn="b" latinLnBrk="0" hangingPunct="1">
                        <a:lnSpc>
                          <a:spcPct val="80000"/>
                        </a:lnSpc>
                        <a:spcBef>
                          <a:spcPct val="0"/>
                        </a:spcBef>
                        <a:spcAft>
                          <a:spcPct val="0"/>
                        </a:spcAft>
                        <a:buClrTx/>
                        <a:buSzTx/>
                        <a:buFontTx/>
                        <a:buNone/>
                        <a:tabLst/>
                      </a:pPr>
                      <a:r>
                        <a:rPr kumimoji="0" lang="en-US" altLang="zh-CN" sz="1200" b="0" i="0" u="none" strike="noStrike" cap="none" normalizeH="0" baseline="0" smtClean="0">
                          <a:ln>
                            <a:noFill/>
                          </a:ln>
                          <a:solidFill>
                            <a:schemeClr val="tx1"/>
                          </a:solidFill>
                          <a:effectLst/>
                          <a:latin typeface="宋体" pitchFamily="2" charset="-122"/>
                          <a:ea typeface="宋体" pitchFamily="2" charset="-122"/>
                        </a:rPr>
                        <a:t>6</a:t>
                      </a:r>
                      <a:endParaRPr kumimoji="0" lang="en-US" altLang="zh-CN" sz="1800" b="0" i="0" u="none" strike="noStrike" cap="none" normalizeH="0" baseline="0" smtClean="0">
                        <a:ln>
                          <a:noFill/>
                        </a:ln>
                        <a:solidFill>
                          <a:schemeClr val="tx1"/>
                        </a:solidFill>
                        <a:effectLst/>
                        <a:latin typeface="Arial" pitchFamily="34" charset="0"/>
                        <a:ea typeface="宋体" pitchFamily="2" charset="-122"/>
                      </a:endParaRPr>
                    </a:p>
                  </a:txBody>
                  <a:tcPr marT="45723" marB="4572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ctr" defTabSz="914400" rtl="0" eaLnBrk="1" fontAlgn="b" latinLnBrk="0" hangingPunct="1">
                        <a:lnSpc>
                          <a:spcPct val="80000"/>
                        </a:lnSpc>
                        <a:spcBef>
                          <a:spcPct val="0"/>
                        </a:spcBef>
                        <a:spcAft>
                          <a:spcPct val="0"/>
                        </a:spcAft>
                        <a:buClrTx/>
                        <a:buSzTx/>
                        <a:buFontTx/>
                        <a:buNone/>
                        <a:tabLst/>
                      </a:pPr>
                      <a:r>
                        <a:rPr kumimoji="0" lang="en-US" altLang="zh-CN" sz="1200" b="0" i="0" u="none" strike="noStrike" cap="none" normalizeH="0" baseline="0" smtClean="0">
                          <a:ln>
                            <a:noFill/>
                          </a:ln>
                          <a:solidFill>
                            <a:schemeClr val="tx1"/>
                          </a:solidFill>
                          <a:effectLst/>
                          <a:latin typeface="宋体" pitchFamily="2" charset="-122"/>
                          <a:ea typeface="宋体" pitchFamily="2" charset="-122"/>
                        </a:rPr>
                        <a:t>3</a:t>
                      </a:r>
                      <a:endParaRPr kumimoji="0" lang="en-US" altLang="zh-CN" sz="1800" b="0" i="0" u="none" strike="noStrike" cap="none" normalizeH="0" baseline="0" smtClean="0">
                        <a:ln>
                          <a:noFill/>
                        </a:ln>
                        <a:solidFill>
                          <a:schemeClr val="tx1"/>
                        </a:solidFill>
                        <a:effectLst/>
                        <a:latin typeface="Arial" pitchFamily="34" charset="0"/>
                        <a:ea typeface="宋体" pitchFamily="2" charset="-122"/>
                      </a:endParaRPr>
                    </a:p>
                  </a:txBody>
                  <a:tcPr marT="45723" marB="4572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ctr" defTabSz="914400" rtl="0" eaLnBrk="1" fontAlgn="b" latinLnBrk="0" hangingPunct="1">
                        <a:lnSpc>
                          <a:spcPct val="80000"/>
                        </a:lnSpc>
                        <a:spcBef>
                          <a:spcPct val="0"/>
                        </a:spcBef>
                        <a:spcAft>
                          <a:spcPct val="0"/>
                        </a:spcAft>
                        <a:buClrTx/>
                        <a:buSzTx/>
                        <a:buFontTx/>
                        <a:buNone/>
                        <a:tabLst/>
                      </a:pPr>
                      <a:r>
                        <a:rPr kumimoji="0" lang="en-US" altLang="zh-CN" sz="1200" b="0" i="0" u="none" strike="noStrike" cap="none" normalizeH="0" baseline="0" smtClean="0">
                          <a:ln>
                            <a:noFill/>
                          </a:ln>
                          <a:solidFill>
                            <a:schemeClr val="tx1"/>
                          </a:solidFill>
                          <a:effectLst/>
                          <a:latin typeface="宋体" pitchFamily="2" charset="-122"/>
                          <a:ea typeface="宋体" pitchFamily="2" charset="-122"/>
                        </a:rPr>
                        <a:t>108</a:t>
                      </a:r>
                      <a:endParaRPr kumimoji="0" lang="en-US" altLang="zh-CN" sz="1800" b="0" i="0" u="none" strike="noStrike" cap="none" normalizeH="0" baseline="0" smtClean="0">
                        <a:ln>
                          <a:noFill/>
                        </a:ln>
                        <a:solidFill>
                          <a:schemeClr val="tx1"/>
                        </a:solidFill>
                        <a:effectLst/>
                        <a:latin typeface="Arial" pitchFamily="34" charset="0"/>
                        <a:ea typeface="宋体" pitchFamily="2" charset="-122"/>
                      </a:endParaRPr>
                    </a:p>
                  </a:txBody>
                  <a:tcPr marT="45723" marB="4572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ctr" defTabSz="914400" rtl="0" eaLnBrk="1" fontAlgn="b" latinLnBrk="0" hangingPunct="1">
                        <a:lnSpc>
                          <a:spcPct val="80000"/>
                        </a:lnSpc>
                        <a:spcBef>
                          <a:spcPct val="0"/>
                        </a:spcBef>
                        <a:spcAft>
                          <a:spcPct val="0"/>
                        </a:spcAft>
                        <a:buClrTx/>
                        <a:buSzTx/>
                        <a:buFontTx/>
                        <a:buNone/>
                        <a:tabLst/>
                      </a:pPr>
                      <a:r>
                        <a:rPr kumimoji="0" lang="en-US" altLang="zh-CN" sz="1200" b="0" i="0" u="none" strike="noStrike" cap="none" normalizeH="0" baseline="0" smtClean="0">
                          <a:ln>
                            <a:noFill/>
                          </a:ln>
                          <a:solidFill>
                            <a:schemeClr val="tx1"/>
                          </a:solidFill>
                          <a:effectLst/>
                          <a:latin typeface="宋体" pitchFamily="2" charset="-122"/>
                          <a:ea typeface="宋体" pitchFamily="2" charset="-122"/>
                        </a:rPr>
                        <a:t>3</a:t>
                      </a:r>
                      <a:endParaRPr kumimoji="0" lang="en-US" altLang="zh-CN" sz="1800" b="0" i="0" u="none" strike="noStrike" cap="none" normalizeH="0" baseline="0" smtClean="0">
                        <a:ln>
                          <a:noFill/>
                        </a:ln>
                        <a:solidFill>
                          <a:schemeClr val="tx1"/>
                        </a:solidFill>
                        <a:effectLst/>
                        <a:latin typeface="Arial" pitchFamily="34" charset="0"/>
                        <a:ea typeface="宋体" pitchFamily="2" charset="-122"/>
                      </a:endParaRPr>
                    </a:p>
                  </a:txBody>
                  <a:tcPr marT="45723" marB="4572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r h="263814">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ctr" defTabSz="914400" rtl="0" eaLnBrk="1" fontAlgn="b" latinLnBrk="0" hangingPunct="1">
                        <a:lnSpc>
                          <a:spcPct val="80000"/>
                        </a:lnSpc>
                        <a:spcBef>
                          <a:spcPct val="0"/>
                        </a:spcBef>
                        <a:spcAft>
                          <a:spcPct val="0"/>
                        </a:spcAft>
                        <a:buClrTx/>
                        <a:buSzTx/>
                        <a:buFontTx/>
                        <a:buNone/>
                        <a:tabLst/>
                      </a:pPr>
                      <a:r>
                        <a:rPr kumimoji="0" lang="en-US" altLang="zh-CN" sz="1200" b="0" i="0" u="none" strike="noStrike" cap="none" normalizeH="0" baseline="0" smtClean="0">
                          <a:ln>
                            <a:noFill/>
                          </a:ln>
                          <a:solidFill>
                            <a:schemeClr val="tx1"/>
                          </a:solidFill>
                          <a:effectLst/>
                          <a:latin typeface="宋体" pitchFamily="2" charset="-122"/>
                          <a:ea typeface="宋体" pitchFamily="2" charset="-122"/>
                        </a:rPr>
                        <a:t>11</a:t>
                      </a:r>
                      <a:endParaRPr kumimoji="0" lang="en-US" altLang="zh-CN" sz="1800" b="0" i="0" u="none" strike="noStrike" cap="none" normalizeH="0" baseline="0" smtClean="0">
                        <a:ln>
                          <a:noFill/>
                        </a:ln>
                        <a:solidFill>
                          <a:schemeClr val="tx1"/>
                        </a:solidFill>
                        <a:effectLst/>
                        <a:latin typeface="Arial" pitchFamily="34" charset="0"/>
                        <a:ea typeface="宋体" pitchFamily="2" charset="-122"/>
                      </a:endParaRPr>
                    </a:p>
                  </a:txBody>
                  <a:tcPr marT="45723" marB="4572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 latinLnBrk="0" hangingPunct="1">
                        <a:lnSpc>
                          <a:spcPct val="80000"/>
                        </a:lnSpc>
                        <a:spcBef>
                          <a:spcPct val="0"/>
                        </a:spcBef>
                        <a:spcAft>
                          <a:spcPct val="0"/>
                        </a:spcAft>
                        <a:buClrTx/>
                        <a:buSzTx/>
                        <a:buFontTx/>
                        <a:buNone/>
                        <a:tabLst/>
                      </a:pPr>
                      <a:r>
                        <a:rPr kumimoji="0" lang="zh-CN" altLang="en-US" sz="1200" b="0" i="0" u="none" strike="noStrike" cap="none" normalizeH="0" baseline="0" smtClean="0">
                          <a:ln>
                            <a:noFill/>
                          </a:ln>
                          <a:solidFill>
                            <a:schemeClr val="tx1"/>
                          </a:solidFill>
                          <a:effectLst/>
                          <a:latin typeface="宋体" pitchFamily="2" charset="-122"/>
                          <a:ea typeface="宋体" pitchFamily="2" charset="-122"/>
                        </a:rPr>
                        <a:t>焊接</a:t>
                      </a:r>
                      <a:endParaRPr kumimoji="0" lang="zh-CN" altLang="en-US" sz="1800" b="0" i="0" u="none" strike="noStrike" cap="none" normalizeH="0" baseline="0" smtClean="0">
                        <a:ln>
                          <a:noFill/>
                        </a:ln>
                        <a:solidFill>
                          <a:schemeClr val="tx1"/>
                        </a:solidFill>
                        <a:effectLst/>
                        <a:latin typeface="Arial" pitchFamily="34" charset="0"/>
                        <a:ea typeface="宋体" pitchFamily="2" charset="-122"/>
                      </a:endParaRPr>
                    </a:p>
                  </a:txBody>
                  <a:tcPr marT="45723" marB="4572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 latinLnBrk="0" hangingPunct="1">
                        <a:lnSpc>
                          <a:spcPct val="80000"/>
                        </a:lnSpc>
                        <a:spcBef>
                          <a:spcPct val="0"/>
                        </a:spcBef>
                        <a:spcAft>
                          <a:spcPct val="0"/>
                        </a:spcAft>
                        <a:buClrTx/>
                        <a:buSzTx/>
                        <a:buFontTx/>
                        <a:buNone/>
                        <a:tabLst/>
                      </a:pPr>
                      <a:r>
                        <a:rPr kumimoji="0" lang="zh-CN" altLang="en-US" sz="1200" b="0" i="0" u="none" strike="noStrike" cap="none" normalizeH="0" baseline="0" smtClean="0">
                          <a:ln>
                            <a:noFill/>
                          </a:ln>
                          <a:solidFill>
                            <a:schemeClr val="tx1"/>
                          </a:solidFill>
                          <a:effectLst/>
                          <a:latin typeface="宋体" pitchFamily="2" charset="-122"/>
                          <a:ea typeface="宋体" pitchFamily="2" charset="-122"/>
                        </a:rPr>
                        <a:t>焊机漏电，烟尘</a:t>
                      </a:r>
                      <a:endParaRPr kumimoji="0" lang="zh-CN" altLang="en-US" sz="1800" b="0" i="0" u="none" strike="noStrike" cap="none" normalizeH="0" baseline="0" smtClean="0">
                        <a:ln>
                          <a:noFill/>
                        </a:ln>
                        <a:solidFill>
                          <a:schemeClr val="tx1"/>
                        </a:solidFill>
                        <a:effectLst/>
                        <a:latin typeface="Arial" pitchFamily="34" charset="0"/>
                        <a:ea typeface="宋体" pitchFamily="2" charset="-122"/>
                      </a:endParaRPr>
                    </a:p>
                  </a:txBody>
                  <a:tcPr marT="45723" marB="4572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ctr" defTabSz="914400" rtl="0" eaLnBrk="1" fontAlgn="b" latinLnBrk="0" hangingPunct="1">
                        <a:lnSpc>
                          <a:spcPct val="80000"/>
                        </a:lnSpc>
                        <a:spcBef>
                          <a:spcPct val="0"/>
                        </a:spcBef>
                        <a:spcAft>
                          <a:spcPct val="0"/>
                        </a:spcAft>
                        <a:buClrTx/>
                        <a:buSzTx/>
                        <a:buFontTx/>
                        <a:buNone/>
                        <a:tabLst/>
                      </a:pPr>
                      <a:r>
                        <a:rPr kumimoji="0" lang="zh-CN" altLang="en-US" sz="1200" b="0" i="0" u="none" strike="noStrike" cap="none" normalizeH="0" baseline="0" smtClean="0">
                          <a:ln>
                            <a:noFill/>
                          </a:ln>
                          <a:solidFill>
                            <a:schemeClr val="tx1"/>
                          </a:solidFill>
                          <a:effectLst/>
                          <a:latin typeface="宋体" pitchFamily="2" charset="-122"/>
                          <a:ea typeface="宋体" pitchFamily="2" charset="-122"/>
                        </a:rPr>
                        <a:t>职业病</a:t>
                      </a:r>
                      <a:endParaRPr kumimoji="0" lang="zh-CN" altLang="en-US" sz="1800" b="0" i="0" u="none" strike="noStrike" cap="none" normalizeH="0" baseline="0" smtClean="0">
                        <a:ln>
                          <a:noFill/>
                        </a:ln>
                        <a:solidFill>
                          <a:schemeClr val="tx1"/>
                        </a:solidFill>
                        <a:effectLst/>
                        <a:latin typeface="Arial" pitchFamily="34" charset="0"/>
                        <a:ea typeface="宋体" pitchFamily="2" charset="-122"/>
                      </a:endParaRPr>
                    </a:p>
                  </a:txBody>
                  <a:tcPr marT="45723" marB="4572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ctr" defTabSz="914400" rtl="0" eaLnBrk="1" fontAlgn="b" latinLnBrk="0" hangingPunct="1">
                        <a:lnSpc>
                          <a:spcPct val="80000"/>
                        </a:lnSpc>
                        <a:spcBef>
                          <a:spcPct val="0"/>
                        </a:spcBef>
                        <a:spcAft>
                          <a:spcPct val="0"/>
                        </a:spcAft>
                        <a:buClrTx/>
                        <a:buSzTx/>
                        <a:buFontTx/>
                        <a:buNone/>
                        <a:tabLst/>
                      </a:pPr>
                      <a:r>
                        <a:rPr kumimoji="0" lang="zh-CN" altLang="en-US" sz="1200" b="0" i="0" u="none" strike="noStrike" cap="none" normalizeH="0" baseline="0" smtClean="0">
                          <a:ln>
                            <a:noFill/>
                          </a:ln>
                          <a:solidFill>
                            <a:schemeClr val="tx1"/>
                          </a:solidFill>
                          <a:effectLst/>
                          <a:latin typeface="宋体" pitchFamily="2" charset="-122"/>
                          <a:ea typeface="宋体" pitchFamily="2" charset="-122"/>
                        </a:rPr>
                        <a:t>现在</a:t>
                      </a:r>
                      <a:r>
                        <a:rPr kumimoji="0" lang="en-US" altLang="zh-CN" sz="1200" b="0" i="0" u="none" strike="noStrike" cap="none" normalizeH="0" baseline="0" smtClean="0">
                          <a:ln>
                            <a:noFill/>
                          </a:ln>
                          <a:solidFill>
                            <a:schemeClr val="tx1"/>
                          </a:solidFill>
                          <a:effectLst/>
                          <a:latin typeface="宋体" pitchFamily="2" charset="-122"/>
                          <a:ea typeface="宋体" pitchFamily="2" charset="-122"/>
                        </a:rPr>
                        <a:t>/</a:t>
                      </a:r>
                      <a:r>
                        <a:rPr kumimoji="0" lang="zh-CN" altLang="en-US" sz="1200" b="0" i="0" u="none" strike="noStrike" cap="none" normalizeH="0" baseline="0" smtClean="0">
                          <a:ln>
                            <a:noFill/>
                          </a:ln>
                          <a:solidFill>
                            <a:schemeClr val="tx1"/>
                          </a:solidFill>
                          <a:effectLst/>
                          <a:latin typeface="宋体" pitchFamily="2" charset="-122"/>
                          <a:ea typeface="宋体" pitchFamily="2" charset="-122"/>
                        </a:rPr>
                        <a:t>正常</a:t>
                      </a:r>
                      <a:endParaRPr kumimoji="0" lang="zh-CN" altLang="en-US" sz="1800" b="0" i="0" u="none" strike="noStrike" cap="none" normalizeH="0" baseline="0" smtClean="0">
                        <a:ln>
                          <a:noFill/>
                        </a:ln>
                        <a:solidFill>
                          <a:schemeClr val="tx1"/>
                        </a:solidFill>
                        <a:effectLst/>
                        <a:latin typeface="Arial" pitchFamily="34" charset="0"/>
                        <a:ea typeface="宋体" pitchFamily="2" charset="-122"/>
                      </a:endParaRPr>
                    </a:p>
                  </a:txBody>
                  <a:tcPr marT="45723" marB="4572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ctr" defTabSz="914400" rtl="0" eaLnBrk="1" fontAlgn="b" latinLnBrk="0" hangingPunct="1">
                        <a:lnSpc>
                          <a:spcPct val="80000"/>
                        </a:lnSpc>
                        <a:spcBef>
                          <a:spcPct val="0"/>
                        </a:spcBef>
                        <a:spcAft>
                          <a:spcPct val="0"/>
                        </a:spcAft>
                        <a:buClrTx/>
                        <a:buSzTx/>
                        <a:buFontTx/>
                        <a:buNone/>
                        <a:tabLst/>
                      </a:pPr>
                      <a:r>
                        <a:rPr kumimoji="0" lang="zh-CN" altLang="en-US" sz="1200" b="0" i="0" u="none" strike="noStrike" cap="none" normalizeH="0" baseline="0" smtClean="0">
                          <a:ln>
                            <a:noFill/>
                          </a:ln>
                          <a:solidFill>
                            <a:schemeClr val="tx1"/>
                          </a:solidFill>
                          <a:effectLst/>
                          <a:latin typeface="宋体" pitchFamily="2" charset="-122"/>
                          <a:ea typeface="宋体" pitchFamily="2" charset="-122"/>
                        </a:rPr>
                        <a:t>总装车间</a:t>
                      </a:r>
                      <a:endParaRPr kumimoji="0" lang="zh-CN" altLang="en-US" sz="1800" b="0" i="0" u="none" strike="noStrike" cap="none" normalizeH="0" baseline="0" smtClean="0">
                        <a:ln>
                          <a:noFill/>
                        </a:ln>
                        <a:solidFill>
                          <a:schemeClr val="tx1"/>
                        </a:solidFill>
                        <a:effectLst/>
                        <a:latin typeface="Arial" pitchFamily="34" charset="0"/>
                        <a:ea typeface="宋体" pitchFamily="2" charset="-122"/>
                      </a:endParaRPr>
                    </a:p>
                  </a:txBody>
                  <a:tcPr marT="45723" marB="4572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ctr" defTabSz="914400" rtl="0" eaLnBrk="1" fontAlgn="b" latinLnBrk="0" hangingPunct="1">
                        <a:lnSpc>
                          <a:spcPct val="80000"/>
                        </a:lnSpc>
                        <a:spcBef>
                          <a:spcPct val="0"/>
                        </a:spcBef>
                        <a:spcAft>
                          <a:spcPct val="0"/>
                        </a:spcAft>
                        <a:buClrTx/>
                        <a:buSzTx/>
                        <a:buFontTx/>
                        <a:buNone/>
                        <a:tabLst/>
                      </a:pPr>
                      <a:r>
                        <a:rPr kumimoji="0" lang="en-US" altLang="zh-CN" sz="1200" b="0" i="0" u="none" strike="noStrike" cap="none" normalizeH="0" baseline="0" smtClean="0">
                          <a:ln>
                            <a:noFill/>
                          </a:ln>
                          <a:solidFill>
                            <a:schemeClr val="tx1"/>
                          </a:solidFill>
                          <a:effectLst/>
                          <a:latin typeface="宋体" pitchFamily="2" charset="-122"/>
                          <a:ea typeface="宋体" pitchFamily="2" charset="-122"/>
                        </a:rPr>
                        <a:t>6</a:t>
                      </a:r>
                      <a:endParaRPr kumimoji="0" lang="en-US" altLang="zh-CN" sz="1800" b="0" i="0" u="none" strike="noStrike" cap="none" normalizeH="0" baseline="0" smtClean="0">
                        <a:ln>
                          <a:noFill/>
                        </a:ln>
                        <a:solidFill>
                          <a:schemeClr val="tx1"/>
                        </a:solidFill>
                        <a:effectLst/>
                        <a:latin typeface="Arial" pitchFamily="34" charset="0"/>
                        <a:ea typeface="宋体" pitchFamily="2" charset="-122"/>
                      </a:endParaRPr>
                    </a:p>
                  </a:txBody>
                  <a:tcPr marT="45723" marB="4572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ctr" defTabSz="914400" rtl="0" eaLnBrk="1" fontAlgn="b" latinLnBrk="0" hangingPunct="1">
                        <a:lnSpc>
                          <a:spcPct val="80000"/>
                        </a:lnSpc>
                        <a:spcBef>
                          <a:spcPct val="0"/>
                        </a:spcBef>
                        <a:spcAft>
                          <a:spcPct val="0"/>
                        </a:spcAft>
                        <a:buClrTx/>
                        <a:buSzTx/>
                        <a:buFontTx/>
                        <a:buNone/>
                        <a:tabLst/>
                      </a:pPr>
                      <a:r>
                        <a:rPr kumimoji="0" lang="en-US" altLang="zh-CN" sz="1200" b="0" i="0" u="none" strike="noStrike" cap="none" normalizeH="0" baseline="0" smtClean="0">
                          <a:ln>
                            <a:noFill/>
                          </a:ln>
                          <a:solidFill>
                            <a:schemeClr val="tx1"/>
                          </a:solidFill>
                          <a:effectLst/>
                          <a:latin typeface="宋体" pitchFamily="2" charset="-122"/>
                          <a:ea typeface="宋体" pitchFamily="2" charset="-122"/>
                        </a:rPr>
                        <a:t>6</a:t>
                      </a:r>
                      <a:endParaRPr kumimoji="0" lang="en-US" altLang="zh-CN" sz="1800" b="0" i="0" u="none" strike="noStrike" cap="none" normalizeH="0" baseline="0" smtClean="0">
                        <a:ln>
                          <a:noFill/>
                        </a:ln>
                        <a:solidFill>
                          <a:schemeClr val="tx1"/>
                        </a:solidFill>
                        <a:effectLst/>
                        <a:latin typeface="Arial" pitchFamily="34" charset="0"/>
                        <a:ea typeface="宋体" pitchFamily="2" charset="-122"/>
                      </a:endParaRPr>
                    </a:p>
                  </a:txBody>
                  <a:tcPr marT="45723" marB="4572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ctr" defTabSz="914400" rtl="0" eaLnBrk="1" fontAlgn="b" latinLnBrk="0" hangingPunct="1">
                        <a:lnSpc>
                          <a:spcPct val="80000"/>
                        </a:lnSpc>
                        <a:spcBef>
                          <a:spcPct val="0"/>
                        </a:spcBef>
                        <a:spcAft>
                          <a:spcPct val="0"/>
                        </a:spcAft>
                        <a:buClrTx/>
                        <a:buSzTx/>
                        <a:buFontTx/>
                        <a:buNone/>
                        <a:tabLst/>
                      </a:pPr>
                      <a:r>
                        <a:rPr kumimoji="0" lang="en-US" altLang="zh-CN" sz="1200" b="0" i="0" u="none" strike="noStrike" cap="none" normalizeH="0" baseline="0" smtClean="0">
                          <a:ln>
                            <a:noFill/>
                          </a:ln>
                          <a:solidFill>
                            <a:schemeClr val="tx1"/>
                          </a:solidFill>
                          <a:effectLst/>
                          <a:latin typeface="宋体" pitchFamily="2" charset="-122"/>
                          <a:ea typeface="宋体" pitchFamily="2" charset="-122"/>
                        </a:rPr>
                        <a:t>3</a:t>
                      </a:r>
                      <a:endParaRPr kumimoji="0" lang="en-US" altLang="zh-CN" sz="1800" b="0" i="0" u="none" strike="noStrike" cap="none" normalizeH="0" baseline="0" smtClean="0">
                        <a:ln>
                          <a:noFill/>
                        </a:ln>
                        <a:solidFill>
                          <a:schemeClr val="tx1"/>
                        </a:solidFill>
                        <a:effectLst/>
                        <a:latin typeface="Arial" pitchFamily="34" charset="0"/>
                        <a:ea typeface="宋体" pitchFamily="2" charset="-122"/>
                      </a:endParaRPr>
                    </a:p>
                  </a:txBody>
                  <a:tcPr marT="45723" marB="4572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ctr" defTabSz="914400" rtl="0" eaLnBrk="1" fontAlgn="b" latinLnBrk="0" hangingPunct="1">
                        <a:lnSpc>
                          <a:spcPct val="80000"/>
                        </a:lnSpc>
                        <a:spcBef>
                          <a:spcPct val="0"/>
                        </a:spcBef>
                        <a:spcAft>
                          <a:spcPct val="0"/>
                        </a:spcAft>
                        <a:buClrTx/>
                        <a:buSzTx/>
                        <a:buFontTx/>
                        <a:buNone/>
                        <a:tabLst/>
                      </a:pPr>
                      <a:r>
                        <a:rPr kumimoji="0" lang="en-US" altLang="zh-CN" sz="1200" b="0" i="0" u="none" strike="noStrike" cap="none" normalizeH="0" baseline="0" smtClean="0">
                          <a:ln>
                            <a:noFill/>
                          </a:ln>
                          <a:solidFill>
                            <a:schemeClr val="tx1"/>
                          </a:solidFill>
                          <a:effectLst/>
                          <a:latin typeface="宋体" pitchFamily="2" charset="-122"/>
                          <a:ea typeface="宋体" pitchFamily="2" charset="-122"/>
                        </a:rPr>
                        <a:t>108</a:t>
                      </a:r>
                      <a:endParaRPr kumimoji="0" lang="en-US" altLang="zh-CN" sz="1800" b="0" i="0" u="none" strike="noStrike" cap="none" normalizeH="0" baseline="0" smtClean="0">
                        <a:ln>
                          <a:noFill/>
                        </a:ln>
                        <a:solidFill>
                          <a:schemeClr val="tx1"/>
                        </a:solidFill>
                        <a:effectLst/>
                        <a:latin typeface="Arial" pitchFamily="34" charset="0"/>
                        <a:ea typeface="宋体" pitchFamily="2" charset="-122"/>
                      </a:endParaRPr>
                    </a:p>
                  </a:txBody>
                  <a:tcPr marT="45723" marB="4572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ctr" defTabSz="914400" rtl="0" eaLnBrk="1" fontAlgn="b" latinLnBrk="0" hangingPunct="1">
                        <a:lnSpc>
                          <a:spcPct val="80000"/>
                        </a:lnSpc>
                        <a:spcBef>
                          <a:spcPct val="0"/>
                        </a:spcBef>
                        <a:spcAft>
                          <a:spcPct val="0"/>
                        </a:spcAft>
                        <a:buClrTx/>
                        <a:buSzTx/>
                        <a:buFontTx/>
                        <a:buNone/>
                        <a:tabLst/>
                      </a:pPr>
                      <a:r>
                        <a:rPr kumimoji="0" lang="en-US" altLang="zh-CN" sz="1200" b="0" i="0" u="none" strike="noStrike" cap="none" normalizeH="0" baseline="0" smtClean="0">
                          <a:ln>
                            <a:noFill/>
                          </a:ln>
                          <a:solidFill>
                            <a:schemeClr val="tx1"/>
                          </a:solidFill>
                          <a:effectLst/>
                          <a:latin typeface="宋体" pitchFamily="2" charset="-122"/>
                          <a:ea typeface="宋体" pitchFamily="2" charset="-122"/>
                        </a:rPr>
                        <a:t>3</a:t>
                      </a:r>
                      <a:endParaRPr kumimoji="0" lang="en-US" altLang="zh-CN" sz="1800" b="0" i="0" u="none" strike="noStrike" cap="none" normalizeH="0" baseline="0" smtClean="0">
                        <a:ln>
                          <a:noFill/>
                        </a:ln>
                        <a:solidFill>
                          <a:schemeClr val="tx1"/>
                        </a:solidFill>
                        <a:effectLst/>
                        <a:latin typeface="Arial" pitchFamily="34" charset="0"/>
                        <a:ea typeface="宋体" pitchFamily="2" charset="-122"/>
                      </a:endParaRPr>
                    </a:p>
                  </a:txBody>
                  <a:tcPr marT="45723" marB="4572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2"/>
                  </a:ext>
                </a:extLst>
              </a:tr>
              <a:tr h="262596">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ctr" defTabSz="914400" rtl="0" eaLnBrk="1" fontAlgn="b" latinLnBrk="0" hangingPunct="1">
                        <a:lnSpc>
                          <a:spcPct val="80000"/>
                        </a:lnSpc>
                        <a:spcBef>
                          <a:spcPct val="0"/>
                        </a:spcBef>
                        <a:spcAft>
                          <a:spcPct val="0"/>
                        </a:spcAft>
                        <a:buClrTx/>
                        <a:buSzTx/>
                        <a:buFontTx/>
                        <a:buNone/>
                        <a:tabLst/>
                      </a:pPr>
                      <a:r>
                        <a:rPr kumimoji="0" lang="en-US" altLang="zh-CN" sz="1200" b="0" i="0" u="none" strike="noStrike" cap="none" normalizeH="0" baseline="0" smtClean="0">
                          <a:ln>
                            <a:noFill/>
                          </a:ln>
                          <a:solidFill>
                            <a:schemeClr val="tx1"/>
                          </a:solidFill>
                          <a:effectLst/>
                          <a:latin typeface="宋体" pitchFamily="2" charset="-122"/>
                          <a:ea typeface="宋体" pitchFamily="2" charset="-122"/>
                        </a:rPr>
                        <a:t>12</a:t>
                      </a:r>
                      <a:endParaRPr kumimoji="0" lang="en-US" altLang="zh-CN" sz="1800" b="0" i="0" u="none" strike="noStrike" cap="none" normalizeH="0" baseline="0" smtClean="0">
                        <a:ln>
                          <a:noFill/>
                        </a:ln>
                        <a:solidFill>
                          <a:schemeClr val="tx1"/>
                        </a:solidFill>
                        <a:effectLst/>
                        <a:latin typeface="Arial" pitchFamily="34" charset="0"/>
                        <a:ea typeface="宋体" pitchFamily="2" charset="-122"/>
                      </a:endParaRPr>
                    </a:p>
                  </a:txBody>
                  <a:tcPr marT="45723" marB="4572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 latinLnBrk="0" hangingPunct="1">
                        <a:lnSpc>
                          <a:spcPct val="80000"/>
                        </a:lnSpc>
                        <a:spcBef>
                          <a:spcPct val="0"/>
                        </a:spcBef>
                        <a:spcAft>
                          <a:spcPct val="0"/>
                        </a:spcAft>
                        <a:buClrTx/>
                        <a:buSzTx/>
                        <a:buFontTx/>
                        <a:buNone/>
                        <a:tabLst/>
                      </a:pPr>
                      <a:r>
                        <a:rPr kumimoji="0" lang="zh-CN" altLang="en-US" sz="1200" b="0" i="0" u="none" strike="noStrike" cap="none" normalizeH="0" baseline="0" smtClean="0">
                          <a:ln>
                            <a:noFill/>
                          </a:ln>
                          <a:solidFill>
                            <a:schemeClr val="tx1"/>
                          </a:solidFill>
                          <a:effectLst/>
                          <a:latin typeface="宋体" pitchFamily="2" charset="-122"/>
                          <a:ea typeface="宋体" pitchFamily="2" charset="-122"/>
                        </a:rPr>
                        <a:t>清洗</a:t>
                      </a:r>
                      <a:endParaRPr kumimoji="0" lang="zh-CN" altLang="en-US" sz="1800" b="0" i="0" u="none" strike="noStrike" cap="none" normalizeH="0" baseline="0" smtClean="0">
                        <a:ln>
                          <a:noFill/>
                        </a:ln>
                        <a:solidFill>
                          <a:schemeClr val="tx1"/>
                        </a:solidFill>
                        <a:effectLst/>
                        <a:latin typeface="Arial" pitchFamily="34" charset="0"/>
                        <a:ea typeface="宋体" pitchFamily="2" charset="-122"/>
                      </a:endParaRPr>
                    </a:p>
                  </a:txBody>
                  <a:tcPr marT="45723" marB="4572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 latinLnBrk="0" hangingPunct="1">
                        <a:lnSpc>
                          <a:spcPct val="80000"/>
                        </a:lnSpc>
                        <a:spcBef>
                          <a:spcPct val="0"/>
                        </a:spcBef>
                        <a:spcAft>
                          <a:spcPct val="0"/>
                        </a:spcAft>
                        <a:buClrTx/>
                        <a:buSzTx/>
                        <a:buFontTx/>
                        <a:buNone/>
                        <a:tabLst/>
                      </a:pPr>
                      <a:r>
                        <a:rPr kumimoji="0" lang="zh-CN" altLang="en-US" sz="1200" b="0" i="0" u="none" strike="noStrike" cap="none" normalizeH="0" baseline="0" smtClean="0">
                          <a:ln>
                            <a:noFill/>
                          </a:ln>
                          <a:solidFill>
                            <a:schemeClr val="tx1"/>
                          </a:solidFill>
                          <a:effectLst/>
                          <a:latin typeface="宋体" pitchFamily="2" charset="-122"/>
                          <a:ea typeface="宋体" pitchFamily="2" charset="-122"/>
                        </a:rPr>
                        <a:t>滑倒，煤油</a:t>
                      </a:r>
                      <a:endParaRPr kumimoji="0" lang="zh-CN" altLang="en-US" sz="1800" b="0" i="0" u="none" strike="noStrike" cap="none" normalizeH="0" baseline="0" smtClean="0">
                        <a:ln>
                          <a:noFill/>
                        </a:ln>
                        <a:solidFill>
                          <a:schemeClr val="tx1"/>
                        </a:solidFill>
                        <a:effectLst/>
                        <a:latin typeface="Arial" pitchFamily="34" charset="0"/>
                        <a:ea typeface="宋体" pitchFamily="2" charset="-122"/>
                      </a:endParaRPr>
                    </a:p>
                  </a:txBody>
                  <a:tcPr marT="45723" marB="4572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ctr" defTabSz="914400" rtl="0" eaLnBrk="1" fontAlgn="b" latinLnBrk="0" hangingPunct="1">
                        <a:lnSpc>
                          <a:spcPct val="80000"/>
                        </a:lnSpc>
                        <a:spcBef>
                          <a:spcPct val="0"/>
                        </a:spcBef>
                        <a:spcAft>
                          <a:spcPct val="0"/>
                        </a:spcAft>
                        <a:buClrTx/>
                        <a:buSzTx/>
                        <a:buFontTx/>
                        <a:buNone/>
                        <a:tabLst/>
                      </a:pPr>
                      <a:r>
                        <a:rPr kumimoji="0" lang="zh-CN" altLang="en-US" sz="1200" b="0" i="0" u="none" strike="noStrike" cap="none" normalizeH="0" baseline="0" smtClean="0">
                          <a:ln>
                            <a:noFill/>
                          </a:ln>
                          <a:solidFill>
                            <a:schemeClr val="tx1"/>
                          </a:solidFill>
                          <a:effectLst/>
                          <a:latin typeface="宋体" pitchFamily="2" charset="-122"/>
                          <a:ea typeface="宋体" pitchFamily="2" charset="-122"/>
                        </a:rPr>
                        <a:t>中毒、火灾</a:t>
                      </a:r>
                      <a:endParaRPr kumimoji="0" lang="zh-CN" altLang="en-US" sz="1800" b="0" i="0" u="none" strike="noStrike" cap="none" normalizeH="0" baseline="0" smtClean="0">
                        <a:ln>
                          <a:noFill/>
                        </a:ln>
                        <a:solidFill>
                          <a:schemeClr val="tx1"/>
                        </a:solidFill>
                        <a:effectLst/>
                        <a:latin typeface="Arial" pitchFamily="34" charset="0"/>
                        <a:ea typeface="宋体" pitchFamily="2" charset="-122"/>
                      </a:endParaRPr>
                    </a:p>
                  </a:txBody>
                  <a:tcPr marT="45723" marB="4572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ctr" defTabSz="914400" rtl="0" eaLnBrk="1" fontAlgn="b" latinLnBrk="0" hangingPunct="1">
                        <a:lnSpc>
                          <a:spcPct val="80000"/>
                        </a:lnSpc>
                        <a:spcBef>
                          <a:spcPct val="0"/>
                        </a:spcBef>
                        <a:spcAft>
                          <a:spcPct val="0"/>
                        </a:spcAft>
                        <a:buClrTx/>
                        <a:buSzTx/>
                        <a:buFontTx/>
                        <a:buNone/>
                        <a:tabLst/>
                      </a:pPr>
                      <a:r>
                        <a:rPr kumimoji="0" lang="zh-CN" altLang="en-US" sz="1200" b="0" i="0" u="none" strike="noStrike" cap="none" normalizeH="0" baseline="0" smtClean="0">
                          <a:ln>
                            <a:noFill/>
                          </a:ln>
                          <a:solidFill>
                            <a:schemeClr val="tx1"/>
                          </a:solidFill>
                          <a:effectLst/>
                          <a:latin typeface="宋体" pitchFamily="2" charset="-122"/>
                          <a:ea typeface="宋体" pitchFamily="2" charset="-122"/>
                        </a:rPr>
                        <a:t>现在</a:t>
                      </a:r>
                      <a:r>
                        <a:rPr kumimoji="0" lang="en-US" altLang="zh-CN" sz="1200" b="0" i="0" u="none" strike="noStrike" cap="none" normalizeH="0" baseline="0" smtClean="0">
                          <a:ln>
                            <a:noFill/>
                          </a:ln>
                          <a:solidFill>
                            <a:schemeClr val="tx1"/>
                          </a:solidFill>
                          <a:effectLst/>
                          <a:latin typeface="宋体" pitchFamily="2" charset="-122"/>
                          <a:ea typeface="宋体" pitchFamily="2" charset="-122"/>
                        </a:rPr>
                        <a:t>/</a:t>
                      </a:r>
                      <a:r>
                        <a:rPr kumimoji="0" lang="zh-CN" altLang="en-US" sz="1200" b="0" i="0" u="none" strike="noStrike" cap="none" normalizeH="0" baseline="0" smtClean="0">
                          <a:ln>
                            <a:noFill/>
                          </a:ln>
                          <a:solidFill>
                            <a:schemeClr val="tx1"/>
                          </a:solidFill>
                          <a:effectLst/>
                          <a:latin typeface="宋体" pitchFamily="2" charset="-122"/>
                          <a:ea typeface="宋体" pitchFamily="2" charset="-122"/>
                        </a:rPr>
                        <a:t>正常</a:t>
                      </a:r>
                      <a:endParaRPr kumimoji="0" lang="zh-CN" altLang="en-US" sz="1800" b="0" i="0" u="none" strike="noStrike" cap="none" normalizeH="0" baseline="0" smtClean="0">
                        <a:ln>
                          <a:noFill/>
                        </a:ln>
                        <a:solidFill>
                          <a:schemeClr val="tx1"/>
                        </a:solidFill>
                        <a:effectLst/>
                        <a:latin typeface="Arial" pitchFamily="34" charset="0"/>
                        <a:ea typeface="宋体" pitchFamily="2" charset="-122"/>
                      </a:endParaRPr>
                    </a:p>
                  </a:txBody>
                  <a:tcPr marT="45723" marB="4572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ctr" defTabSz="914400" rtl="0" eaLnBrk="1" fontAlgn="b" latinLnBrk="0" hangingPunct="1">
                        <a:lnSpc>
                          <a:spcPct val="80000"/>
                        </a:lnSpc>
                        <a:spcBef>
                          <a:spcPct val="0"/>
                        </a:spcBef>
                        <a:spcAft>
                          <a:spcPct val="0"/>
                        </a:spcAft>
                        <a:buClrTx/>
                        <a:buSzTx/>
                        <a:buFontTx/>
                        <a:buNone/>
                        <a:tabLst/>
                      </a:pPr>
                      <a:r>
                        <a:rPr kumimoji="0" lang="zh-CN" altLang="en-US" sz="1200" b="0" i="0" u="none" strike="noStrike" cap="none" normalizeH="0" baseline="0" smtClean="0">
                          <a:ln>
                            <a:noFill/>
                          </a:ln>
                          <a:solidFill>
                            <a:schemeClr val="tx1"/>
                          </a:solidFill>
                          <a:effectLst/>
                          <a:latin typeface="宋体" pitchFamily="2" charset="-122"/>
                          <a:ea typeface="宋体" pitchFamily="2" charset="-122"/>
                        </a:rPr>
                        <a:t>总装车间</a:t>
                      </a:r>
                      <a:endParaRPr kumimoji="0" lang="zh-CN" altLang="en-US" sz="1800" b="0" i="0" u="none" strike="noStrike" cap="none" normalizeH="0" baseline="0" smtClean="0">
                        <a:ln>
                          <a:noFill/>
                        </a:ln>
                        <a:solidFill>
                          <a:schemeClr val="tx1"/>
                        </a:solidFill>
                        <a:effectLst/>
                        <a:latin typeface="Arial" pitchFamily="34" charset="0"/>
                        <a:ea typeface="宋体" pitchFamily="2" charset="-122"/>
                      </a:endParaRPr>
                    </a:p>
                  </a:txBody>
                  <a:tcPr marT="45723" marB="4572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ctr" defTabSz="914400" rtl="0" eaLnBrk="1" fontAlgn="b" latinLnBrk="0" hangingPunct="1">
                        <a:lnSpc>
                          <a:spcPct val="80000"/>
                        </a:lnSpc>
                        <a:spcBef>
                          <a:spcPct val="0"/>
                        </a:spcBef>
                        <a:spcAft>
                          <a:spcPct val="0"/>
                        </a:spcAft>
                        <a:buClrTx/>
                        <a:buSzTx/>
                        <a:buFontTx/>
                        <a:buNone/>
                        <a:tabLst/>
                      </a:pPr>
                      <a:r>
                        <a:rPr kumimoji="0" lang="en-US" altLang="zh-CN" sz="1200" b="0" i="0" u="none" strike="noStrike" cap="none" normalizeH="0" baseline="0" smtClean="0">
                          <a:ln>
                            <a:noFill/>
                          </a:ln>
                          <a:solidFill>
                            <a:schemeClr val="tx1"/>
                          </a:solidFill>
                          <a:effectLst/>
                          <a:latin typeface="宋体" pitchFamily="2" charset="-122"/>
                          <a:ea typeface="宋体" pitchFamily="2" charset="-122"/>
                        </a:rPr>
                        <a:t>3</a:t>
                      </a:r>
                      <a:endParaRPr kumimoji="0" lang="en-US" altLang="zh-CN" sz="1800" b="0" i="0" u="none" strike="noStrike" cap="none" normalizeH="0" baseline="0" smtClean="0">
                        <a:ln>
                          <a:noFill/>
                        </a:ln>
                        <a:solidFill>
                          <a:schemeClr val="tx1"/>
                        </a:solidFill>
                        <a:effectLst/>
                        <a:latin typeface="Arial" pitchFamily="34" charset="0"/>
                        <a:ea typeface="宋体" pitchFamily="2" charset="-122"/>
                      </a:endParaRPr>
                    </a:p>
                  </a:txBody>
                  <a:tcPr marT="45723" marB="4572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ctr" defTabSz="914400" rtl="0" eaLnBrk="1" fontAlgn="b" latinLnBrk="0" hangingPunct="1">
                        <a:lnSpc>
                          <a:spcPct val="80000"/>
                        </a:lnSpc>
                        <a:spcBef>
                          <a:spcPct val="0"/>
                        </a:spcBef>
                        <a:spcAft>
                          <a:spcPct val="0"/>
                        </a:spcAft>
                        <a:buClrTx/>
                        <a:buSzTx/>
                        <a:buFontTx/>
                        <a:buNone/>
                        <a:tabLst/>
                      </a:pPr>
                      <a:r>
                        <a:rPr kumimoji="0" lang="en-US" altLang="zh-CN" sz="1200" b="0" i="0" u="none" strike="noStrike" cap="none" normalizeH="0" baseline="0" smtClean="0">
                          <a:ln>
                            <a:noFill/>
                          </a:ln>
                          <a:solidFill>
                            <a:schemeClr val="tx1"/>
                          </a:solidFill>
                          <a:effectLst/>
                          <a:latin typeface="宋体" pitchFamily="2" charset="-122"/>
                          <a:ea typeface="宋体" pitchFamily="2" charset="-122"/>
                        </a:rPr>
                        <a:t>6</a:t>
                      </a:r>
                      <a:endParaRPr kumimoji="0" lang="en-US" altLang="zh-CN" sz="1800" b="0" i="0" u="none" strike="noStrike" cap="none" normalizeH="0" baseline="0" smtClean="0">
                        <a:ln>
                          <a:noFill/>
                        </a:ln>
                        <a:solidFill>
                          <a:schemeClr val="tx1"/>
                        </a:solidFill>
                        <a:effectLst/>
                        <a:latin typeface="Arial" pitchFamily="34" charset="0"/>
                        <a:ea typeface="宋体" pitchFamily="2" charset="-122"/>
                      </a:endParaRPr>
                    </a:p>
                  </a:txBody>
                  <a:tcPr marT="45723" marB="4572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ctr" defTabSz="914400" rtl="0" eaLnBrk="1" fontAlgn="b" latinLnBrk="0" hangingPunct="1">
                        <a:lnSpc>
                          <a:spcPct val="80000"/>
                        </a:lnSpc>
                        <a:spcBef>
                          <a:spcPct val="0"/>
                        </a:spcBef>
                        <a:spcAft>
                          <a:spcPct val="0"/>
                        </a:spcAft>
                        <a:buClrTx/>
                        <a:buSzTx/>
                        <a:buFontTx/>
                        <a:buNone/>
                        <a:tabLst/>
                      </a:pPr>
                      <a:r>
                        <a:rPr kumimoji="0" lang="en-US" altLang="zh-CN" sz="1200" b="0" i="0" u="none" strike="noStrike" cap="none" normalizeH="0" baseline="0" smtClean="0">
                          <a:ln>
                            <a:noFill/>
                          </a:ln>
                          <a:solidFill>
                            <a:schemeClr val="tx1"/>
                          </a:solidFill>
                          <a:effectLst/>
                          <a:latin typeface="宋体" pitchFamily="2" charset="-122"/>
                          <a:ea typeface="宋体" pitchFamily="2" charset="-122"/>
                        </a:rPr>
                        <a:t>3</a:t>
                      </a:r>
                      <a:endParaRPr kumimoji="0" lang="en-US" altLang="zh-CN" sz="1800" b="0" i="0" u="none" strike="noStrike" cap="none" normalizeH="0" baseline="0" smtClean="0">
                        <a:ln>
                          <a:noFill/>
                        </a:ln>
                        <a:solidFill>
                          <a:schemeClr val="tx1"/>
                        </a:solidFill>
                        <a:effectLst/>
                        <a:latin typeface="Arial" pitchFamily="34" charset="0"/>
                        <a:ea typeface="宋体" pitchFamily="2" charset="-122"/>
                      </a:endParaRPr>
                    </a:p>
                  </a:txBody>
                  <a:tcPr marT="45723" marB="4572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ctr" defTabSz="914400" rtl="0" eaLnBrk="1" fontAlgn="b" latinLnBrk="0" hangingPunct="1">
                        <a:lnSpc>
                          <a:spcPct val="80000"/>
                        </a:lnSpc>
                        <a:spcBef>
                          <a:spcPct val="0"/>
                        </a:spcBef>
                        <a:spcAft>
                          <a:spcPct val="0"/>
                        </a:spcAft>
                        <a:buClrTx/>
                        <a:buSzTx/>
                        <a:buFontTx/>
                        <a:buNone/>
                        <a:tabLst/>
                      </a:pPr>
                      <a:r>
                        <a:rPr kumimoji="0" lang="en-US" altLang="zh-CN" sz="1200" b="0" i="0" u="none" strike="noStrike" cap="none" normalizeH="0" baseline="0" smtClean="0">
                          <a:ln>
                            <a:noFill/>
                          </a:ln>
                          <a:solidFill>
                            <a:schemeClr val="tx1"/>
                          </a:solidFill>
                          <a:effectLst/>
                          <a:latin typeface="宋体" pitchFamily="2" charset="-122"/>
                          <a:ea typeface="宋体" pitchFamily="2" charset="-122"/>
                        </a:rPr>
                        <a:t>36</a:t>
                      </a:r>
                      <a:endParaRPr kumimoji="0" lang="en-US" altLang="zh-CN" sz="1800" b="0" i="0" u="none" strike="noStrike" cap="none" normalizeH="0" baseline="0" smtClean="0">
                        <a:ln>
                          <a:noFill/>
                        </a:ln>
                        <a:solidFill>
                          <a:schemeClr val="tx1"/>
                        </a:solidFill>
                        <a:effectLst/>
                        <a:latin typeface="Arial" pitchFamily="34" charset="0"/>
                        <a:ea typeface="宋体" pitchFamily="2" charset="-122"/>
                      </a:endParaRPr>
                    </a:p>
                  </a:txBody>
                  <a:tcPr marT="45723" marB="4572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ctr" defTabSz="914400" rtl="0" eaLnBrk="1" fontAlgn="b" latinLnBrk="0" hangingPunct="1">
                        <a:lnSpc>
                          <a:spcPct val="80000"/>
                        </a:lnSpc>
                        <a:spcBef>
                          <a:spcPct val="0"/>
                        </a:spcBef>
                        <a:spcAft>
                          <a:spcPct val="0"/>
                        </a:spcAft>
                        <a:buClrTx/>
                        <a:buSzTx/>
                        <a:buFontTx/>
                        <a:buNone/>
                        <a:tabLst/>
                      </a:pPr>
                      <a:r>
                        <a:rPr kumimoji="0" lang="en-US" altLang="zh-CN" sz="1200" b="0" i="0" u="none" strike="noStrike" cap="none" normalizeH="0" baseline="0" smtClean="0">
                          <a:ln>
                            <a:noFill/>
                          </a:ln>
                          <a:solidFill>
                            <a:schemeClr val="tx1"/>
                          </a:solidFill>
                          <a:effectLst/>
                          <a:latin typeface="宋体" pitchFamily="2" charset="-122"/>
                          <a:ea typeface="宋体" pitchFamily="2" charset="-122"/>
                        </a:rPr>
                        <a:t>2</a:t>
                      </a:r>
                      <a:endParaRPr kumimoji="0" lang="en-US" altLang="zh-CN" sz="1800" b="0" i="0" u="none" strike="noStrike" cap="none" normalizeH="0" baseline="0" smtClean="0">
                        <a:ln>
                          <a:noFill/>
                        </a:ln>
                        <a:solidFill>
                          <a:schemeClr val="tx1"/>
                        </a:solidFill>
                        <a:effectLst/>
                        <a:latin typeface="Arial" pitchFamily="34" charset="0"/>
                        <a:ea typeface="宋体" pitchFamily="2" charset="-122"/>
                      </a:endParaRPr>
                    </a:p>
                  </a:txBody>
                  <a:tcPr marT="45723" marB="4572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3"/>
                  </a:ext>
                </a:extLst>
              </a:tr>
              <a:tr h="424190">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ctr" defTabSz="914400" rtl="0" eaLnBrk="1" fontAlgn="b" latinLnBrk="0" hangingPunct="1">
                        <a:lnSpc>
                          <a:spcPct val="80000"/>
                        </a:lnSpc>
                        <a:spcBef>
                          <a:spcPct val="0"/>
                        </a:spcBef>
                        <a:spcAft>
                          <a:spcPct val="0"/>
                        </a:spcAft>
                        <a:buClrTx/>
                        <a:buSzTx/>
                        <a:buFontTx/>
                        <a:buNone/>
                        <a:tabLst/>
                      </a:pPr>
                      <a:r>
                        <a:rPr kumimoji="0" lang="en-US" altLang="zh-CN" sz="1200" b="0" i="0" u="none" strike="noStrike" cap="none" normalizeH="0" baseline="0" smtClean="0">
                          <a:ln>
                            <a:noFill/>
                          </a:ln>
                          <a:solidFill>
                            <a:schemeClr val="tx1"/>
                          </a:solidFill>
                          <a:effectLst/>
                          <a:latin typeface="宋体" pitchFamily="2" charset="-122"/>
                          <a:ea typeface="宋体" pitchFamily="2" charset="-122"/>
                        </a:rPr>
                        <a:t>13</a:t>
                      </a:r>
                      <a:endParaRPr kumimoji="0" lang="en-US" altLang="zh-CN" sz="1800" b="0" i="0" u="none" strike="noStrike" cap="none" normalizeH="0" baseline="0" smtClean="0">
                        <a:ln>
                          <a:noFill/>
                        </a:ln>
                        <a:solidFill>
                          <a:schemeClr val="tx1"/>
                        </a:solidFill>
                        <a:effectLst/>
                        <a:latin typeface="Arial" pitchFamily="34" charset="0"/>
                        <a:ea typeface="宋体" pitchFamily="2" charset="-122"/>
                      </a:endParaRPr>
                    </a:p>
                  </a:txBody>
                  <a:tcPr marT="45723" marB="4572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 latinLnBrk="0" hangingPunct="1">
                        <a:lnSpc>
                          <a:spcPct val="80000"/>
                        </a:lnSpc>
                        <a:spcBef>
                          <a:spcPct val="0"/>
                        </a:spcBef>
                        <a:spcAft>
                          <a:spcPct val="0"/>
                        </a:spcAft>
                        <a:buClrTx/>
                        <a:buSzTx/>
                        <a:buFontTx/>
                        <a:buNone/>
                        <a:tabLst/>
                      </a:pPr>
                      <a:r>
                        <a:rPr kumimoji="0" lang="zh-CN" altLang="en-US" sz="1200" b="0" i="0" u="none" strike="noStrike" cap="none" normalizeH="0" baseline="0" smtClean="0">
                          <a:ln>
                            <a:noFill/>
                          </a:ln>
                          <a:solidFill>
                            <a:schemeClr val="tx1"/>
                          </a:solidFill>
                          <a:effectLst/>
                          <a:latin typeface="宋体" pitchFamily="2" charset="-122"/>
                          <a:ea typeface="宋体" pitchFamily="2" charset="-122"/>
                        </a:rPr>
                        <a:t>焊工施焊</a:t>
                      </a:r>
                      <a:endParaRPr kumimoji="0" lang="zh-CN" altLang="en-US" sz="1800" b="0" i="0" u="none" strike="noStrike" cap="none" normalizeH="0" baseline="0" smtClean="0">
                        <a:ln>
                          <a:noFill/>
                        </a:ln>
                        <a:solidFill>
                          <a:schemeClr val="tx1"/>
                        </a:solidFill>
                        <a:effectLst/>
                        <a:latin typeface="Arial" pitchFamily="34" charset="0"/>
                        <a:ea typeface="宋体" pitchFamily="2" charset="-122"/>
                      </a:endParaRPr>
                    </a:p>
                  </a:txBody>
                  <a:tcPr marT="45723" marB="4572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 latinLnBrk="0" hangingPunct="1">
                        <a:lnSpc>
                          <a:spcPct val="80000"/>
                        </a:lnSpc>
                        <a:spcBef>
                          <a:spcPct val="0"/>
                        </a:spcBef>
                        <a:spcAft>
                          <a:spcPct val="0"/>
                        </a:spcAft>
                        <a:buClrTx/>
                        <a:buSzTx/>
                        <a:buFontTx/>
                        <a:buNone/>
                        <a:tabLst/>
                      </a:pPr>
                      <a:r>
                        <a:rPr kumimoji="0" lang="zh-CN" altLang="en-US" sz="1200" b="0" i="0" u="none" strike="noStrike" cap="none" normalizeH="0" baseline="0" smtClean="0">
                          <a:ln>
                            <a:noFill/>
                          </a:ln>
                          <a:solidFill>
                            <a:schemeClr val="tx1"/>
                          </a:solidFill>
                          <a:effectLst/>
                          <a:latin typeface="宋体" pitchFamily="2" charset="-122"/>
                          <a:ea typeface="宋体" pitchFamily="2" charset="-122"/>
                        </a:rPr>
                        <a:t>焊水飞溅烫伤</a:t>
                      </a:r>
                      <a:endParaRPr kumimoji="0" lang="zh-CN" altLang="en-US" sz="1800" b="0" i="0" u="none" strike="noStrike" cap="none" normalizeH="0" baseline="0" smtClean="0">
                        <a:ln>
                          <a:noFill/>
                        </a:ln>
                        <a:solidFill>
                          <a:schemeClr val="tx1"/>
                        </a:solidFill>
                        <a:effectLst/>
                        <a:latin typeface="Arial" pitchFamily="34" charset="0"/>
                        <a:ea typeface="宋体" pitchFamily="2" charset="-122"/>
                      </a:endParaRPr>
                    </a:p>
                  </a:txBody>
                  <a:tcPr marT="45723" marB="4572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ctr" defTabSz="914400" rtl="0" eaLnBrk="1" fontAlgn="b" latinLnBrk="0" hangingPunct="1">
                        <a:lnSpc>
                          <a:spcPct val="80000"/>
                        </a:lnSpc>
                        <a:spcBef>
                          <a:spcPct val="0"/>
                        </a:spcBef>
                        <a:spcAft>
                          <a:spcPct val="0"/>
                        </a:spcAft>
                        <a:buClrTx/>
                        <a:buSzTx/>
                        <a:buFontTx/>
                        <a:buNone/>
                        <a:tabLst/>
                      </a:pPr>
                      <a:r>
                        <a:rPr kumimoji="0" lang="zh-CN" altLang="en-US" sz="1200" b="0" i="0" u="none" strike="noStrike" cap="none" normalizeH="0" baseline="0" smtClean="0">
                          <a:ln>
                            <a:noFill/>
                          </a:ln>
                          <a:solidFill>
                            <a:schemeClr val="tx1"/>
                          </a:solidFill>
                          <a:effectLst/>
                          <a:latin typeface="宋体" pitchFamily="2" charset="-122"/>
                          <a:ea typeface="宋体" pitchFamily="2" charset="-122"/>
                        </a:rPr>
                        <a:t>灼伤及其它伤害</a:t>
                      </a:r>
                      <a:endParaRPr kumimoji="0" lang="zh-CN" altLang="en-US" sz="1800" b="0" i="0" u="none" strike="noStrike" cap="none" normalizeH="0" baseline="0" smtClean="0">
                        <a:ln>
                          <a:noFill/>
                        </a:ln>
                        <a:solidFill>
                          <a:schemeClr val="tx1"/>
                        </a:solidFill>
                        <a:effectLst/>
                        <a:latin typeface="Arial" pitchFamily="34" charset="0"/>
                        <a:ea typeface="宋体" pitchFamily="2" charset="-122"/>
                      </a:endParaRPr>
                    </a:p>
                  </a:txBody>
                  <a:tcPr marT="45723" marB="4572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ctr" defTabSz="914400" rtl="0" eaLnBrk="1" fontAlgn="b" latinLnBrk="0" hangingPunct="1">
                        <a:lnSpc>
                          <a:spcPct val="80000"/>
                        </a:lnSpc>
                        <a:spcBef>
                          <a:spcPct val="0"/>
                        </a:spcBef>
                        <a:spcAft>
                          <a:spcPct val="0"/>
                        </a:spcAft>
                        <a:buClrTx/>
                        <a:buSzTx/>
                        <a:buFontTx/>
                        <a:buNone/>
                        <a:tabLst/>
                      </a:pPr>
                      <a:r>
                        <a:rPr kumimoji="0" lang="zh-CN" altLang="en-US" sz="1200" b="0" i="0" u="none" strike="noStrike" cap="none" normalizeH="0" baseline="0" smtClean="0">
                          <a:ln>
                            <a:noFill/>
                          </a:ln>
                          <a:solidFill>
                            <a:schemeClr val="tx1"/>
                          </a:solidFill>
                          <a:effectLst/>
                          <a:latin typeface="宋体" pitchFamily="2" charset="-122"/>
                          <a:ea typeface="宋体" pitchFamily="2" charset="-122"/>
                        </a:rPr>
                        <a:t>现在</a:t>
                      </a:r>
                      <a:r>
                        <a:rPr kumimoji="0" lang="en-US" altLang="zh-CN" sz="1200" b="0" i="0" u="none" strike="noStrike" cap="none" normalizeH="0" baseline="0" smtClean="0">
                          <a:ln>
                            <a:noFill/>
                          </a:ln>
                          <a:solidFill>
                            <a:schemeClr val="tx1"/>
                          </a:solidFill>
                          <a:effectLst/>
                          <a:latin typeface="宋体" pitchFamily="2" charset="-122"/>
                          <a:ea typeface="宋体" pitchFamily="2" charset="-122"/>
                        </a:rPr>
                        <a:t>/</a:t>
                      </a:r>
                      <a:r>
                        <a:rPr kumimoji="0" lang="zh-CN" altLang="en-US" sz="1200" b="0" i="0" u="none" strike="noStrike" cap="none" normalizeH="0" baseline="0" smtClean="0">
                          <a:ln>
                            <a:noFill/>
                          </a:ln>
                          <a:solidFill>
                            <a:schemeClr val="tx1"/>
                          </a:solidFill>
                          <a:effectLst/>
                          <a:latin typeface="宋体" pitchFamily="2" charset="-122"/>
                          <a:ea typeface="宋体" pitchFamily="2" charset="-122"/>
                        </a:rPr>
                        <a:t>异常</a:t>
                      </a:r>
                      <a:endParaRPr kumimoji="0" lang="zh-CN" altLang="en-US" sz="1800" b="0" i="0" u="none" strike="noStrike" cap="none" normalizeH="0" baseline="0" smtClean="0">
                        <a:ln>
                          <a:noFill/>
                        </a:ln>
                        <a:solidFill>
                          <a:schemeClr val="tx1"/>
                        </a:solidFill>
                        <a:effectLst/>
                        <a:latin typeface="Arial" pitchFamily="34" charset="0"/>
                        <a:ea typeface="宋体" pitchFamily="2" charset="-122"/>
                      </a:endParaRPr>
                    </a:p>
                  </a:txBody>
                  <a:tcPr marT="45723" marB="4572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ctr" defTabSz="914400" rtl="0" eaLnBrk="1" fontAlgn="b" latinLnBrk="0" hangingPunct="1">
                        <a:lnSpc>
                          <a:spcPct val="80000"/>
                        </a:lnSpc>
                        <a:spcBef>
                          <a:spcPct val="0"/>
                        </a:spcBef>
                        <a:spcAft>
                          <a:spcPct val="0"/>
                        </a:spcAft>
                        <a:buClrTx/>
                        <a:buSzTx/>
                        <a:buFontTx/>
                        <a:buNone/>
                        <a:tabLst/>
                      </a:pPr>
                      <a:r>
                        <a:rPr kumimoji="0" lang="zh-CN" altLang="en-US" sz="1200" b="0" i="0" u="none" strike="noStrike" cap="none" normalizeH="0" baseline="0" smtClean="0">
                          <a:ln>
                            <a:noFill/>
                          </a:ln>
                          <a:solidFill>
                            <a:schemeClr val="tx1"/>
                          </a:solidFill>
                          <a:effectLst/>
                          <a:latin typeface="宋体" pitchFamily="2" charset="-122"/>
                          <a:ea typeface="宋体" pitchFamily="2" charset="-122"/>
                        </a:rPr>
                        <a:t>总装车间</a:t>
                      </a:r>
                      <a:endParaRPr kumimoji="0" lang="zh-CN" altLang="en-US" sz="1800" b="0" i="0" u="none" strike="noStrike" cap="none" normalizeH="0" baseline="0" smtClean="0">
                        <a:ln>
                          <a:noFill/>
                        </a:ln>
                        <a:solidFill>
                          <a:schemeClr val="tx1"/>
                        </a:solidFill>
                        <a:effectLst/>
                        <a:latin typeface="Arial" pitchFamily="34" charset="0"/>
                        <a:ea typeface="宋体" pitchFamily="2" charset="-122"/>
                      </a:endParaRPr>
                    </a:p>
                  </a:txBody>
                  <a:tcPr marT="45723" marB="4572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ctr" defTabSz="914400" rtl="0" eaLnBrk="1" fontAlgn="b" latinLnBrk="0" hangingPunct="1">
                        <a:lnSpc>
                          <a:spcPct val="80000"/>
                        </a:lnSpc>
                        <a:spcBef>
                          <a:spcPct val="0"/>
                        </a:spcBef>
                        <a:spcAft>
                          <a:spcPct val="0"/>
                        </a:spcAft>
                        <a:buClrTx/>
                        <a:buSzTx/>
                        <a:buFontTx/>
                        <a:buNone/>
                        <a:tabLst/>
                      </a:pPr>
                      <a:r>
                        <a:rPr kumimoji="0" lang="en-US" altLang="zh-CN" sz="1200" b="0" i="0" u="none" strike="noStrike" cap="none" normalizeH="0" baseline="0" smtClean="0">
                          <a:ln>
                            <a:noFill/>
                          </a:ln>
                          <a:solidFill>
                            <a:schemeClr val="tx1"/>
                          </a:solidFill>
                          <a:effectLst/>
                          <a:latin typeface="宋体" pitchFamily="2" charset="-122"/>
                          <a:ea typeface="宋体" pitchFamily="2" charset="-122"/>
                        </a:rPr>
                        <a:t>3</a:t>
                      </a:r>
                      <a:endParaRPr kumimoji="0" lang="en-US" altLang="zh-CN" sz="1800" b="0" i="0" u="none" strike="noStrike" cap="none" normalizeH="0" baseline="0" smtClean="0">
                        <a:ln>
                          <a:noFill/>
                        </a:ln>
                        <a:solidFill>
                          <a:schemeClr val="tx1"/>
                        </a:solidFill>
                        <a:effectLst/>
                        <a:latin typeface="Arial" pitchFamily="34" charset="0"/>
                        <a:ea typeface="宋体" pitchFamily="2" charset="-122"/>
                      </a:endParaRPr>
                    </a:p>
                  </a:txBody>
                  <a:tcPr marT="45723" marB="4572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ctr" defTabSz="914400" rtl="0" eaLnBrk="1" fontAlgn="b" latinLnBrk="0" hangingPunct="1">
                        <a:lnSpc>
                          <a:spcPct val="80000"/>
                        </a:lnSpc>
                        <a:spcBef>
                          <a:spcPct val="0"/>
                        </a:spcBef>
                        <a:spcAft>
                          <a:spcPct val="0"/>
                        </a:spcAft>
                        <a:buClrTx/>
                        <a:buSzTx/>
                        <a:buFontTx/>
                        <a:buNone/>
                        <a:tabLst/>
                      </a:pPr>
                      <a:r>
                        <a:rPr kumimoji="0" lang="en-US" altLang="zh-CN" sz="1200" b="0" i="0" u="none" strike="noStrike" cap="none" normalizeH="0" baseline="0" smtClean="0">
                          <a:ln>
                            <a:noFill/>
                          </a:ln>
                          <a:solidFill>
                            <a:schemeClr val="tx1"/>
                          </a:solidFill>
                          <a:effectLst/>
                          <a:latin typeface="宋体" pitchFamily="2" charset="-122"/>
                          <a:ea typeface="宋体" pitchFamily="2" charset="-122"/>
                        </a:rPr>
                        <a:t>6</a:t>
                      </a:r>
                      <a:endParaRPr kumimoji="0" lang="en-US" altLang="zh-CN" sz="1800" b="0" i="0" u="none" strike="noStrike" cap="none" normalizeH="0" baseline="0" smtClean="0">
                        <a:ln>
                          <a:noFill/>
                        </a:ln>
                        <a:solidFill>
                          <a:schemeClr val="tx1"/>
                        </a:solidFill>
                        <a:effectLst/>
                        <a:latin typeface="Arial" pitchFamily="34" charset="0"/>
                        <a:ea typeface="宋体" pitchFamily="2" charset="-122"/>
                      </a:endParaRPr>
                    </a:p>
                  </a:txBody>
                  <a:tcPr marT="45723" marB="4572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ctr" defTabSz="914400" rtl="0" eaLnBrk="1" fontAlgn="b" latinLnBrk="0" hangingPunct="1">
                        <a:lnSpc>
                          <a:spcPct val="80000"/>
                        </a:lnSpc>
                        <a:spcBef>
                          <a:spcPct val="0"/>
                        </a:spcBef>
                        <a:spcAft>
                          <a:spcPct val="0"/>
                        </a:spcAft>
                        <a:buClrTx/>
                        <a:buSzTx/>
                        <a:buFontTx/>
                        <a:buNone/>
                        <a:tabLst/>
                      </a:pPr>
                      <a:r>
                        <a:rPr kumimoji="0" lang="en-US" altLang="zh-CN" sz="1200" b="0" i="0" u="none" strike="noStrike" cap="none" normalizeH="0" baseline="0" smtClean="0">
                          <a:ln>
                            <a:noFill/>
                          </a:ln>
                          <a:solidFill>
                            <a:schemeClr val="tx1"/>
                          </a:solidFill>
                          <a:effectLst/>
                          <a:latin typeface="宋体" pitchFamily="2" charset="-122"/>
                          <a:ea typeface="宋体" pitchFamily="2" charset="-122"/>
                        </a:rPr>
                        <a:t>1</a:t>
                      </a:r>
                      <a:endParaRPr kumimoji="0" lang="en-US" altLang="zh-CN" sz="1800" b="0" i="0" u="none" strike="noStrike" cap="none" normalizeH="0" baseline="0" smtClean="0">
                        <a:ln>
                          <a:noFill/>
                        </a:ln>
                        <a:solidFill>
                          <a:schemeClr val="tx1"/>
                        </a:solidFill>
                        <a:effectLst/>
                        <a:latin typeface="Arial" pitchFamily="34" charset="0"/>
                        <a:ea typeface="宋体" pitchFamily="2" charset="-122"/>
                      </a:endParaRPr>
                    </a:p>
                  </a:txBody>
                  <a:tcPr marT="45723" marB="4572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ctr" defTabSz="914400" rtl="0" eaLnBrk="1" fontAlgn="b" latinLnBrk="0" hangingPunct="1">
                        <a:lnSpc>
                          <a:spcPct val="80000"/>
                        </a:lnSpc>
                        <a:spcBef>
                          <a:spcPct val="0"/>
                        </a:spcBef>
                        <a:spcAft>
                          <a:spcPct val="0"/>
                        </a:spcAft>
                        <a:buClrTx/>
                        <a:buSzTx/>
                        <a:buFontTx/>
                        <a:buNone/>
                        <a:tabLst/>
                      </a:pPr>
                      <a:r>
                        <a:rPr kumimoji="0" lang="en-US" altLang="zh-CN" sz="1200" b="0" i="0" u="none" strike="noStrike" cap="none" normalizeH="0" baseline="0" smtClean="0">
                          <a:ln>
                            <a:noFill/>
                          </a:ln>
                          <a:solidFill>
                            <a:schemeClr val="tx1"/>
                          </a:solidFill>
                          <a:effectLst/>
                          <a:latin typeface="宋体" pitchFamily="2" charset="-122"/>
                          <a:ea typeface="宋体" pitchFamily="2" charset="-122"/>
                        </a:rPr>
                        <a:t>18</a:t>
                      </a:r>
                      <a:endParaRPr kumimoji="0" lang="en-US" altLang="zh-CN" sz="1800" b="0" i="0" u="none" strike="noStrike" cap="none" normalizeH="0" baseline="0" smtClean="0">
                        <a:ln>
                          <a:noFill/>
                        </a:ln>
                        <a:solidFill>
                          <a:schemeClr val="tx1"/>
                        </a:solidFill>
                        <a:effectLst/>
                        <a:latin typeface="Arial" pitchFamily="34" charset="0"/>
                        <a:ea typeface="宋体" pitchFamily="2" charset="-122"/>
                      </a:endParaRPr>
                    </a:p>
                  </a:txBody>
                  <a:tcPr marT="45723" marB="4572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ctr" defTabSz="914400" rtl="0" eaLnBrk="1" fontAlgn="b" latinLnBrk="0" hangingPunct="1">
                        <a:lnSpc>
                          <a:spcPct val="80000"/>
                        </a:lnSpc>
                        <a:spcBef>
                          <a:spcPct val="0"/>
                        </a:spcBef>
                        <a:spcAft>
                          <a:spcPct val="0"/>
                        </a:spcAft>
                        <a:buClrTx/>
                        <a:buSzTx/>
                        <a:buFontTx/>
                        <a:buNone/>
                        <a:tabLst/>
                      </a:pPr>
                      <a:r>
                        <a:rPr kumimoji="0" lang="en-US" altLang="zh-CN" sz="1200" b="0" i="0" u="none" strike="noStrike" cap="none" normalizeH="0" baseline="0" smtClean="0">
                          <a:ln>
                            <a:noFill/>
                          </a:ln>
                          <a:solidFill>
                            <a:schemeClr val="tx1"/>
                          </a:solidFill>
                          <a:effectLst/>
                          <a:latin typeface="宋体" pitchFamily="2" charset="-122"/>
                          <a:ea typeface="宋体" pitchFamily="2" charset="-122"/>
                        </a:rPr>
                        <a:t>1</a:t>
                      </a:r>
                      <a:endParaRPr kumimoji="0" lang="en-US" altLang="zh-CN" sz="1800" b="0" i="0" u="none" strike="noStrike" cap="none" normalizeH="0" baseline="0" smtClean="0">
                        <a:ln>
                          <a:noFill/>
                        </a:ln>
                        <a:solidFill>
                          <a:schemeClr val="tx1"/>
                        </a:solidFill>
                        <a:effectLst/>
                        <a:latin typeface="Arial" pitchFamily="34" charset="0"/>
                        <a:ea typeface="宋体" pitchFamily="2" charset="-122"/>
                      </a:endParaRPr>
                    </a:p>
                  </a:txBody>
                  <a:tcPr marT="45723" marB="4572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4"/>
                  </a:ext>
                </a:extLst>
              </a:tr>
              <a:tr h="424190">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ctr" defTabSz="914400" rtl="0" eaLnBrk="1" fontAlgn="b" latinLnBrk="0" hangingPunct="1">
                        <a:lnSpc>
                          <a:spcPct val="80000"/>
                        </a:lnSpc>
                        <a:spcBef>
                          <a:spcPct val="0"/>
                        </a:spcBef>
                        <a:spcAft>
                          <a:spcPct val="0"/>
                        </a:spcAft>
                        <a:buClrTx/>
                        <a:buSzTx/>
                        <a:buFontTx/>
                        <a:buNone/>
                        <a:tabLst/>
                      </a:pPr>
                      <a:r>
                        <a:rPr kumimoji="0" lang="en-US" altLang="zh-CN" sz="1200" b="0" i="0" u="none" strike="noStrike" cap="none" normalizeH="0" baseline="0" smtClean="0">
                          <a:ln>
                            <a:noFill/>
                          </a:ln>
                          <a:solidFill>
                            <a:schemeClr val="tx1"/>
                          </a:solidFill>
                          <a:effectLst/>
                          <a:latin typeface="宋体" pitchFamily="2" charset="-122"/>
                          <a:ea typeface="宋体" pitchFamily="2" charset="-122"/>
                        </a:rPr>
                        <a:t>14</a:t>
                      </a:r>
                      <a:endParaRPr kumimoji="0" lang="en-US" altLang="zh-CN" sz="1800" b="0" i="0" u="none" strike="noStrike" cap="none" normalizeH="0" baseline="0" smtClean="0">
                        <a:ln>
                          <a:noFill/>
                        </a:ln>
                        <a:solidFill>
                          <a:schemeClr val="tx1"/>
                        </a:solidFill>
                        <a:effectLst/>
                        <a:latin typeface="Arial" pitchFamily="34" charset="0"/>
                        <a:ea typeface="宋体" pitchFamily="2" charset="-122"/>
                      </a:endParaRPr>
                    </a:p>
                  </a:txBody>
                  <a:tcPr marT="45723" marB="4572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 latinLnBrk="0" hangingPunct="1">
                        <a:lnSpc>
                          <a:spcPct val="80000"/>
                        </a:lnSpc>
                        <a:spcBef>
                          <a:spcPct val="0"/>
                        </a:spcBef>
                        <a:spcAft>
                          <a:spcPct val="0"/>
                        </a:spcAft>
                        <a:buClrTx/>
                        <a:buSzTx/>
                        <a:buFontTx/>
                        <a:buNone/>
                        <a:tabLst/>
                      </a:pPr>
                      <a:r>
                        <a:rPr kumimoji="0" lang="zh-CN" altLang="en-US" sz="1200" b="0" i="0" u="none" strike="noStrike" cap="none" normalizeH="0" baseline="0" dirty="0" smtClean="0">
                          <a:ln>
                            <a:noFill/>
                          </a:ln>
                          <a:solidFill>
                            <a:schemeClr val="tx1"/>
                          </a:solidFill>
                          <a:effectLst/>
                          <a:latin typeface="宋体" pitchFamily="2" charset="-122"/>
                          <a:ea typeface="宋体" pitchFamily="2" charset="-122"/>
                        </a:rPr>
                        <a:t>转动臂架撞击行车</a:t>
                      </a:r>
                      <a:endParaRPr kumimoji="0" lang="zh-CN" altLang="en-US" sz="1800" b="0" i="0" u="none" strike="noStrike" cap="none" normalizeH="0" baseline="0" dirty="0" smtClean="0">
                        <a:ln>
                          <a:noFill/>
                        </a:ln>
                        <a:solidFill>
                          <a:schemeClr val="tx1"/>
                        </a:solidFill>
                        <a:effectLst/>
                        <a:latin typeface="Arial" pitchFamily="34" charset="0"/>
                        <a:ea typeface="宋体" pitchFamily="2" charset="-122"/>
                      </a:endParaRPr>
                    </a:p>
                  </a:txBody>
                  <a:tcPr marT="45723" marB="4572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 latinLnBrk="0" hangingPunct="1">
                        <a:lnSpc>
                          <a:spcPct val="80000"/>
                        </a:lnSpc>
                        <a:spcBef>
                          <a:spcPct val="0"/>
                        </a:spcBef>
                        <a:spcAft>
                          <a:spcPct val="0"/>
                        </a:spcAft>
                        <a:buClrTx/>
                        <a:buSzTx/>
                        <a:buFontTx/>
                        <a:buNone/>
                        <a:tabLst/>
                      </a:pPr>
                      <a:r>
                        <a:rPr kumimoji="0" lang="zh-CN" altLang="en-US" sz="1200" b="0" i="0" u="none" strike="noStrike" cap="none" normalizeH="0" baseline="0" smtClean="0">
                          <a:ln>
                            <a:noFill/>
                          </a:ln>
                          <a:solidFill>
                            <a:schemeClr val="tx1"/>
                          </a:solidFill>
                          <a:effectLst/>
                          <a:latin typeface="宋体" pitchFamily="2" charset="-122"/>
                          <a:ea typeface="宋体" pitchFamily="2" charset="-122"/>
                        </a:rPr>
                        <a:t>电源伤人</a:t>
                      </a:r>
                      <a:endParaRPr kumimoji="0" lang="zh-CN" altLang="en-US" sz="1800" b="0" i="0" u="none" strike="noStrike" cap="none" normalizeH="0" baseline="0" smtClean="0">
                        <a:ln>
                          <a:noFill/>
                        </a:ln>
                        <a:solidFill>
                          <a:schemeClr val="tx1"/>
                        </a:solidFill>
                        <a:effectLst/>
                        <a:latin typeface="Arial" pitchFamily="34" charset="0"/>
                        <a:ea typeface="宋体" pitchFamily="2" charset="-122"/>
                      </a:endParaRPr>
                    </a:p>
                  </a:txBody>
                  <a:tcPr marT="45723" marB="4572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ctr" defTabSz="914400" rtl="0" eaLnBrk="1" fontAlgn="b" latinLnBrk="0" hangingPunct="1">
                        <a:lnSpc>
                          <a:spcPct val="80000"/>
                        </a:lnSpc>
                        <a:spcBef>
                          <a:spcPct val="0"/>
                        </a:spcBef>
                        <a:spcAft>
                          <a:spcPct val="0"/>
                        </a:spcAft>
                        <a:buClrTx/>
                        <a:buSzTx/>
                        <a:buFontTx/>
                        <a:buNone/>
                        <a:tabLst/>
                      </a:pPr>
                      <a:r>
                        <a:rPr kumimoji="0" lang="zh-CN" altLang="en-US" sz="1200" b="0" i="0" u="none" strike="noStrike" cap="none" normalizeH="0" baseline="0" smtClean="0">
                          <a:ln>
                            <a:noFill/>
                          </a:ln>
                          <a:solidFill>
                            <a:schemeClr val="tx1"/>
                          </a:solidFill>
                          <a:effectLst/>
                          <a:latin typeface="宋体" pitchFamily="2" charset="-122"/>
                          <a:ea typeface="宋体" pitchFamily="2" charset="-122"/>
                        </a:rPr>
                        <a:t>触电</a:t>
                      </a:r>
                      <a:endParaRPr kumimoji="0" lang="zh-CN" altLang="en-US" sz="1800" b="0" i="0" u="none" strike="noStrike" cap="none" normalizeH="0" baseline="0" smtClean="0">
                        <a:ln>
                          <a:noFill/>
                        </a:ln>
                        <a:solidFill>
                          <a:schemeClr val="tx1"/>
                        </a:solidFill>
                        <a:effectLst/>
                        <a:latin typeface="Arial" pitchFamily="34" charset="0"/>
                        <a:ea typeface="宋体" pitchFamily="2" charset="-122"/>
                      </a:endParaRPr>
                    </a:p>
                  </a:txBody>
                  <a:tcPr marT="45723" marB="4572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ctr" defTabSz="914400" rtl="0" eaLnBrk="1" fontAlgn="b" latinLnBrk="0" hangingPunct="1">
                        <a:lnSpc>
                          <a:spcPct val="80000"/>
                        </a:lnSpc>
                        <a:spcBef>
                          <a:spcPct val="0"/>
                        </a:spcBef>
                        <a:spcAft>
                          <a:spcPct val="0"/>
                        </a:spcAft>
                        <a:buClrTx/>
                        <a:buSzTx/>
                        <a:buFontTx/>
                        <a:buNone/>
                        <a:tabLst/>
                      </a:pPr>
                      <a:r>
                        <a:rPr kumimoji="0" lang="zh-CN" altLang="en-US" sz="1200" b="0" i="0" u="none" strike="noStrike" cap="none" normalizeH="0" baseline="0" smtClean="0">
                          <a:ln>
                            <a:noFill/>
                          </a:ln>
                          <a:solidFill>
                            <a:schemeClr val="tx1"/>
                          </a:solidFill>
                          <a:effectLst/>
                          <a:latin typeface="宋体" pitchFamily="2" charset="-122"/>
                          <a:ea typeface="宋体" pitchFamily="2" charset="-122"/>
                        </a:rPr>
                        <a:t>现在</a:t>
                      </a:r>
                      <a:r>
                        <a:rPr kumimoji="0" lang="en-US" altLang="zh-CN" sz="1200" b="0" i="0" u="none" strike="noStrike" cap="none" normalizeH="0" baseline="0" smtClean="0">
                          <a:ln>
                            <a:noFill/>
                          </a:ln>
                          <a:solidFill>
                            <a:schemeClr val="tx1"/>
                          </a:solidFill>
                          <a:effectLst/>
                          <a:latin typeface="宋体" pitchFamily="2" charset="-122"/>
                          <a:ea typeface="宋体" pitchFamily="2" charset="-122"/>
                        </a:rPr>
                        <a:t>/</a:t>
                      </a:r>
                      <a:r>
                        <a:rPr kumimoji="0" lang="zh-CN" altLang="en-US" sz="1200" b="0" i="0" u="none" strike="noStrike" cap="none" normalizeH="0" baseline="0" smtClean="0">
                          <a:ln>
                            <a:noFill/>
                          </a:ln>
                          <a:solidFill>
                            <a:schemeClr val="tx1"/>
                          </a:solidFill>
                          <a:effectLst/>
                          <a:latin typeface="宋体" pitchFamily="2" charset="-122"/>
                          <a:ea typeface="宋体" pitchFamily="2" charset="-122"/>
                        </a:rPr>
                        <a:t>异常</a:t>
                      </a:r>
                      <a:endParaRPr kumimoji="0" lang="zh-CN" altLang="en-US" sz="1800" b="0" i="0" u="none" strike="noStrike" cap="none" normalizeH="0" baseline="0" smtClean="0">
                        <a:ln>
                          <a:noFill/>
                        </a:ln>
                        <a:solidFill>
                          <a:schemeClr val="tx1"/>
                        </a:solidFill>
                        <a:effectLst/>
                        <a:latin typeface="Arial" pitchFamily="34" charset="0"/>
                        <a:ea typeface="宋体" pitchFamily="2" charset="-122"/>
                      </a:endParaRPr>
                    </a:p>
                  </a:txBody>
                  <a:tcPr marT="45723" marB="4572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ctr" defTabSz="914400" rtl="0" eaLnBrk="1" fontAlgn="b" latinLnBrk="0" hangingPunct="1">
                        <a:lnSpc>
                          <a:spcPct val="80000"/>
                        </a:lnSpc>
                        <a:spcBef>
                          <a:spcPct val="0"/>
                        </a:spcBef>
                        <a:spcAft>
                          <a:spcPct val="0"/>
                        </a:spcAft>
                        <a:buClrTx/>
                        <a:buSzTx/>
                        <a:buFontTx/>
                        <a:buNone/>
                        <a:tabLst/>
                      </a:pPr>
                      <a:r>
                        <a:rPr kumimoji="0" lang="zh-CN" altLang="en-US" sz="1200" b="0" i="0" u="none" strike="noStrike" cap="none" normalizeH="0" baseline="0" smtClean="0">
                          <a:ln>
                            <a:noFill/>
                          </a:ln>
                          <a:solidFill>
                            <a:schemeClr val="tx1"/>
                          </a:solidFill>
                          <a:effectLst/>
                          <a:latin typeface="宋体" pitchFamily="2" charset="-122"/>
                          <a:ea typeface="宋体" pitchFamily="2" charset="-122"/>
                        </a:rPr>
                        <a:t>总装车间</a:t>
                      </a:r>
                      <a:endParaRPr kumimoji="0" lang="zh-CN" altLang="en-US" sz="1800" b="0" i="0" u="none" strike="noStrike" cap="none" normalizeH="0" baseline="0" smtClean="0">
                        <a:ln>
                          <a:noFill/>
                        </a:ln>
                        <a:solidFill>
                          <a:schemeClr val="tx1"/>
                        </a:solidFill>
                        <a:effectLst/>
                        <a:latin typeface="Arial" pitchFamily="34" charset="0"/>
                        <a:ea typeface="宋体" pitchFamily="2" charset="-122"/>
                      </a:endParaRPr>
                    </a:p>
                  </a:txBody>
                  <a:tcPr marT="45723" marB="4572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ctr" defTabSz="914400" rtl="0" eaLnBrk="1" fontAlgn="b" latinLnBrk="0" hangingPunct="1">
                        <a:lnSpc>
                          <a:spcPct val="80000"/>
                        </a:lnSpc>
                        <a:spcBef>
                          <a:spcPct val="0"/>
                        </a:spcBef>
                        <a:spcAft>
                          <a:spcPct val="0"/>
                        </a:spcAft>
                        <a:buClrTx/>
                        <a:buSzTx/>
                        <a:buFontTx/>
                        <a:buNone/>
                        <a:tabLst/>
                      </a:pPr>
                      <a:r>
                        <a:rPr kumimoji="0" lang="en-US" altLang="zh-CN" sz="1200" b="0" i="0" u="none" strike="noStrike" cap="none" normalizeH="0" baseline="0" smtClean="0">
                          <a:ln>
                            <a:noFill/>
                          </a:ln>
                          <a:solidFill>
                            <a:schemeClr val="tx1"/>
                          </a:solidFill>
                          <a:effectLst/>
                          <a:latin typeface="宋体" pitchFamily="2" charset="-122"/>
                          <a:ea typeface="宋体" pitchFamily="2" charset="-122"/>
                        </a:rPr>
                        <a:t>3</a:t>
                      </a:r>
                      <a:endParaRPr kumimoji="0" lang="en-US" altLang="zh-CN" sz="1800" b="0" i="0" u="none" strike="noStrike" cap="none" normalizeH="0" baseline="0" smtClean="0">
                        <a:ln>
                          <a:noFill/>
                        </a:ln>
                        <a:solidFill>
                          <a:schemeClr val="tx1"/>
                        </a:solidFill>
                        <a:effectLst/>
                        <a:latin typeface="Arial" pitchFamily="34" charset="0"/>
                        <a:ea typeface="宋体" pitchFamily="2" charset="-122"/>
                      </a:endParaRPr>
                    </a:p>
                  </a:txBody>
                  <a:tcPr marT="45723" marB="4572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ctr" defTabSz="914400" rtl="0" eaLnBrk="1" fontAlgn="b" latinLnBrk="0" hangingPunct="1">
                        <a:lnSpc>
                          <a:spcPct val="80000"/>
                        </a:lnSpc>
                        <a:spcBef>
                          <a:spcPct val="0"/>
                        </a:spcBef>
                        <a:spcAft>
                          <a:spcPct val="0"/>
                        </a:spcAft>
                        <a:buClrTx/>
                        <a:buSzTx/>
                        <a:buFontTx/>
                        <a:buNone/>
                        <a:tabLst/>
                      </a:pPr>
                      <a:r>
                        <a:rPr kumimoji="0" lang="en-US" altLang="zh-CN" sz="1200" b="0" i="0" u="none" strike="noStrike" cap="none" normalizeH="0" baseline="0" smtClean="0">
                          <a:ln>
                            <a:noFill/>
                          </a:ln>
                          <a:solidFill>
                            <a:schemeClr val="tx1"/>
                          </a:solidFill>
                          <a:effectLst/>
                          <a:latin typeface="宋体" pitchFamily="2" charset="-122"/>
                          <a:ea typeface="宋体" pitchFamily="2" charset="-122"/>
                        </a:rPr>
                        <a:t>6</a:t>
                      </a:r>
                      <a:endParaRPr kumimoji="0" lang="en-US" altLang="zh-CN" sz="1800" b="0" i="0" u="none" strike="noStrike" cap="none" normalizeH="0" baseline="0" smtClean="0">
                        <a:ln>
                          <a:noFill/>
                        </a:ln>
                        <a:solidFill>
                          <a:schemeClr val="tx1"/>
                        </a:solidFill>
                        <a:effectLst/>
                        <a:latin typeface="Arial" pitchFamily="34" charset="0"/>
                        <a:ea typeface="宋体" pitchFamily="2" charset="-122"/>
                      </a:endParaRPr>
                    </a:p>
                  </a:txBody>
                  <a:tcPr marT="45723" marB="4572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ctr" defTabSz="914400" rtl="0" eaLnBrk="1" fontAlgn="b" latinLnBrk="0" hangingPunct="1">
                        <a:lnSpc>
                          <a:spcPct val="80000"/>
                        </a:lnSpc>
                        <a:spcBef>
                          <a:spcPct val="0"/>
                        </a:spcBef>
                        <a:spcAft>
                          <a:spcPct val="0"/>
                        </a:spcAft>
                        <a:buClrTx/>
                        <a:buSzTx/>
                        <a:buFontTx/>
                        <a:buNone/>
                        <a:tabLst/>
                      </a:pPr>
                      <a:r>
                        <a:rPr kumimoji="0" lang="en-US" altLang="zh-CN" sz="1200" b="0" i="0" u="none" strike="noStrike" cap="none" normalizeH="0" baseline="0" smtClean="0">
                          <a:ln>
                            <a:noFill/>
                          </a:ln>
                          <a:solidFill>
                            <a:schemeClr val="tx1"/>
                          </a:solidFill>
                          <a:effectLst/>
                          <a:latin typeface="宋体" pitchFamily="2" charset="-122"/>
                          <a:ea typeface="宋体" pitchFamily="2" charset="-122"/>
                        </a:rPr>
                        <a:t>15</a:t>
                      </a:r>
                      <a:endParaRPr kumimoji="0" lang="en-US" altLang="zh-CN" sz="1800" b="0" i="0" u="none" strike="noStrike" cap="none" normalizeH="0" baseline="0" smtClean="0">
                        <a:ln>
                          <a:noFill/>
                        </a:ln>
                        <a:solidFill>
                          <a:schemeClr val="tx1"/>
                        </a:solidFill>
                        <a:effectLst/>
                        <a:latin typeface="Arial" pitchFamily="34" charset="0"/>
                        <a:ea typeface="宋体" pitchFamily="2" charset="-122"/>
                      </a:endParaRPr>
                    </a:p>
                  </a:txBody>
                  <a:tcPr marT="45723" marB="4572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ctr" defTabSz="914400" rtl="0" eaLnBrk="1" fontAlgn="b" latinLnBrk="0" hangingPunct="1">
                        <a:lnSpc>
                          <a:spcPct val="80000"/>
                        </a:lnSpc>
                        <a:spcBef>
                          <a:spcPct val="0"/>
                        </a:spcBef>
                        <a:spcAft>
                          <a:spcPct val="0"/>
                        </a:spcAft>
                        <a:buClrTx/>
                        <a:buSzTx/>
                        <a:buFontTx/>
                        <a:buNone/>
                        <a:tabLst/>
                      </a:pPr>
                      <a:r>
                        <a:rPr kumimoji="0" lang="en-US" altLang="zh-CN" sz="1200" b="0" i="0" u="none" strike="noStrike" cap="none" normalizeH="0" baseline="0" smtClean="0">
                          <a:ln>
                            <a:noFill/>
                          </a:ln>
                          <a:solidFill>
                            <a:schemeClr val="tx1"/>
                          </a:solidFill>
                          <a:effectLst/>
                          <a:latin typeface="宋体" pitchFamily="2" charset="-122"/>
                          <a:ea typeface="宋体" pitchFamily="2" charset="-122"/>
                        </a:rPr>
                        <a:t>270</a:t>
                      </a:r>
                      <a:endParaRPr kumimoji="0" lang="en-US" altLang="zh-CN" sz="1800" b="0" i="0" u="none" strike="noStrike" cap="none" normalizeH="0" baseline="0" smtClean="0">
                        <a:ln>
                          <a:noFill/>
                        </a:ln>
                        <a:solidFill>
                          <a:schemeClr val="tx1"/>
                        </a:solidFill>
                        <a:effectLst/>
                        <a:latin typeface="Arial" pitchFamily="34" charset="0"/>
                        <a:ea typeface="宋体" pitchFamily="2" charset="-122"/>
                      </a:endParaRPr>
                    </a:p>
                  </a:txBody>
                  <a:tcPr marT="45723" marB="4572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ctr" defTabSz="914400" rtl="0" eaLnBrk="1" fontAlgn="b" latinLnBrk="0" hangingPunct="1">
                        <a:lnSpc>
                          <a:spcPct val="80000"/>
                        </a:lnSpc>
                        <a:spcBef>
                          <a:spcPct val="0"/>
                        </a:spcBef>
                        <a:spcAft>
                          <a:spcPct val="0"/>
                        </a:spcAft>
                        <a:buClrTx/>
                        <a:buSzTx/>
                        <a:buFontTx/>
                        <a:buNone/>
                        <a:tabLst/>
                      </a:pPr>
                      <a:r>
                        <a:rPr kumimoji="0" lang="en-US" altLang="zh-CN" sz="1200" b="0" i="0" u="none" strike="noStrike" cap="none" normalizeH="0" baseline="0" smtClean="0">
                          <a:ln>
                            <a:noFill/>
                          </a:ln>
                          <a:solidFill>
                            <a:schemeClr val="tx1"/>
                          </a:solidFill>
                          <a:effectLst/>
                          <a:latin typeface="宋体" pitchFamily="2" charset="-122"/>
                          <a:ea typeface="宋体" pitchFamily="2" charset="-122"/>
                        </a:rPr>
                        <a:t>4</a:t>
                      </a:r>
                      <a:endParaRPr kumimoji="0" lang="en-US" altLang="zh-CN" sz="1800" b="0" i="0" u="none" strike="noStrike" cap="none" normalizeH="0" baseline="0" smtClean="0">
                        <a:ln>
                          <a:noFill/>
                        </a:ln>
                        <a:solidFill>
                          <a:schemeClr val="tx1"/>
                        </a:solidFill>
                        <a:effectLst/>
                        <a:latin typeface="Arial" pitchFamily="34" charset="0"/>
                        <a:ea typeface="宋体" pitchFamily="2" charset="-122"/>
                      </a:endParaRPr>
                    </a:p>
                  </a:txBody>
                  <a:tcPr marT="45723" marB="4572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5"/>
                  </a:ext>
                </a:extLst>
              </a:tr>
              <a:tr h="262596">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ctr" defTabSz="914400" rtl="0" eaLnBrk="1" fontAlgn="b" latinLnBrk="0" hangingPunct="1">
                        <a:lnSpc>
                          <a:spcPct val="80000"/>
                        </a:lnSpc>
                        <a:spcBef>
                          <a:spcPct val="0"/>
                        </a:spcBef>
                        <a:spcAft>
                          <a:spcPct val="0"/>
                        </a:spcAft>
                        <a:buClrTx/>
                        <a:buSzTx/>
                        <a:buFontTx/>
                        <a:buNone/>
                        <a:tabLst/>
                      </a:pPr>
                      <a:r>
                        <a:rPr kumimoji="0" lang="en-US" altLang="zh-CN" sz="1200" b="0" i="0" u="none" strike="noStrike" cap="none" normalizeH="0" baseline="0" smtClean="0">
                          <a:ln>
                            <a:noFill/>
                          </a:ln>
                          <a:solidFill>
                            <a:schemeClr val="tx1"/>
                          </a:solidFill>
                          <a:effectLst/>
                          <a:latin typeface="宋体" pitchFamily="2" charset="-122"/>
                          <a:ea typeface="宋体" pitchFamily="2" charset="-122"/>
                        </a:rPr>
                        <a:t>15</a:t>
                      </a:r>
                      <a:endParaRPr kumimoji="0" lang="en-US" altLang="zh-CN" sz="1800" b="0" i="0" u="none" strike="noStrike" cap="none" normalizeH="0" baseline="0" smtClean="0">
                        <a:ln>
                          <a:noFill/>
                        </a:ln>
                        <a:solidFill>
                          <a:schemeClr val="tx1"/>
                        </a:solidFill>
                        <a:effectLst/>
                        <a:latin typeface="Arial" pitchFamily="34" charset="0"/>
                        <a:ea typeface="宋体" pitchFamily="2" charset="-122"/>
                      </a:endParaRPr>
                    </a:p>
                  </a:txBody>
                  <a:tcPr marT="45723" marB="4572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 latinLnBrk="0" hangingPunct="1">
                        <a:lnSpc>
                          <a:spcPct val="80000"/>
                        </a:lnSpc>
                        <a:spcBef>
                          <a:spcPct val="0"/>
                        </a:spcBef>
                        <a:spcAft>
                          <a:spcPct val="0"/>
                        </a:spcAft>
                        <a:buClrTx/>
                        <a:buSzTx/>
                        <a:buFontTx/>
                        <a:buNone/>
                        <a:tabLst/>
                      </a:pPr>
                      <a:r>
                        <a:rPr kumimoji="0" lang="zh-CN" altLang="en-US" sz="1200" b="0" i="0" u="none" strike="noStrike" cap="none" normalizeH="0" baseline="0" smtClean="0">
                          <a:ln>
                            <a:noFill/>
                          </a:ln>
                          <a:solidFill>
                            <a:schemeClr val="tx1"/>
                          </a:solidFill>
                          <a:effectLst/>
                          <a:latin typeface="宋体" pitchFamily="2" charset="-122"/>
                          <a:ea typeface="宋体" pitchFamily="2" charset="-122"/>
                        </a:rPr>
                        <a:t>电焊嵌漏电</a:t>
                      </a:r>
                      <a:endParaRPr kumimoji="0" lang="zh-CN" altLang="en-US" sz="1800" b="0" i="0" u="none" strike="noStrike" cap="none" normalizeH="0" baseline="0" smtClean="0">
                        <a:ln>
                          <a:noFill/>
                        </a:ln>
                        <a:solidFill>
                          <a:schemeClr val="tx1"/>
                        </a:solidFill>
                        <a:effectLst/>
                        <a:latin typeface="Arial" pitchFamily="34" charset="0"/>
                        <a:ea typeface="宋体" pitchFamily="2" charset="-122"/>
                      </a:endParaRPr>
                    </a:p>
                  </a:txBody>
                  <a:tcPr marT="45723" marB="4572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l" defTabSz="914400" rtl="0" eaLnBrk="1" fontAlgn="b" latinLnBrk="0" hangingPunct="1">
                        <a:lnSpc>
                          <a:spcPct val="80000"/>
                        </a:lnSpc>
                        <a:spcBef>
                          <a:spcPct val="0"/>
                        </a:spcBef>
                        <a:spcAft>
                          <a:spcPct val="0"/>
                        </a:spcAft>
                        <a:buClrTx/>
                        <a:buSzTx/>
                        <a:buFontTx/>
                        <a:buNone/>
                        <a:tabLst/>
                      </a:pPr>
                      <a:r>
                        <a:rPr kumimoji="0" lang="zh-CN" altLang="en-US" sz="1200" b="0" i="0" u="none" strike="noStrike" cap="none" normalizeH="0" baseline="0" smtClean="0">
                          <a:ln>
                            <a:noFill/>
                          </a:ln>
                          <a:solidFill>
                            <a:schemeClr val="tx1"/>
                          </a:solidFill>
                          <a:effectLst/>
                          <a:latin typeface="宋体" pitchFamily="2" charset="-122"/>
                          <a:ea typeface="宋体" pitchFamily="2" charset="-122"/>
                        </a:rPr>
                        <a:t>铜片漏电</a:t>
                      </a:r>
                      <a:endParaRPr kumimoji="0" lang="zh-CN" altLang="en-US" sz="1800" b="0" i="0" u="none" strike="noStrike" cap="none" normalizeH="0" baseline="0" smtClean="0">
                        <a:ln>
                          <a:noFill/>
                        </a:ln>
                        <a:solidFill>
                          <a:schemeClr val="tx1"/>
                        </a:solidFill>
                        <a:effectLst/>
                        <a:latin typeface="Arial" pitchFamily="34" charset="0"/>
                        <a:ea typeface="宋体" pitchFamily="2" charset="-122"/>
                      </a:endParaRPr>
                    </a:p>
                  </a:txBody>
                  <a:tcPr marT="45723" marB="4572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ctr" defTabSz="914400" rtl="0" eaLnBrk="1" fontAlgn="b" latinLnBrk="0" hangingPunct="1">
                        <a:lnSpc>
                          <a:spcPct val="80000"/>
                        </a:lnSpc>
                        <a:spcBef>
                          <a:spcPct val="0"/>
                        </a:spcBef>
                        <a:spcAft>
                          <a:spcPct val="0"/>
                        </a:spcAft>
                        <a:buClrTx/>
                        <a:buSzTx/>
                        <a:buFontTx/>
                        <a:buNone/>
                        <a:tabLst/>
                      </a:pPr>
                      <a:r>
                        <a:rPr kumimoji="0" lang="zh-CN" altLang="en-US" sz="1200" b="0" i="0" u="none" strike="noStrike" cap="none" normalizeH="0" baseline="0" smtClean="0">
                          <a:ln>
                            <a:noFill/>
                          </a:ln>
                          <a:solidFill>
                            <a:schemeClr val="tx1"/>
                          </a:solidFill>
                          <a:effectLst/>
                          <a:latin typeface="宋体" pitchFamily="2" charset="-122"/>
                          <a:ea typeface="宋体" pitchFamily="2" charset="-122"/>
                        </a:rPr>
                        <a:t>触电</a:t>
                      </a:r>
                      <a:endParaRPr kumimoji="0" lang="zh-CN" altLang="en-US" sz="1800" b="0" i="0" u="none" strike="noStrike" cap="none" normalizeH="0" baseline="0" smtClean="0">
                        <a:ln>
                          <a:noFill/>
                        </a:ln>
                        <a:solidFill>
                          <a:schemeClr val="tx1"/>
                        </a:solidFill>
                        <a:effectLst/>
                        <a:latin typeface="Arial" pitchFamily="34" charset="0"/>
                        <a:ea typeface="宋体" pitchFamily="2" charset="-122"/>
                      </a:endParaRPr>
                    </a:p>
                  </a:txBody>
                  <a:tcPr marT="45723" marB="4572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ctr" defTabSz="914400" rtl="0" eaLnBrk="1" fontAlgn="b" latinLnBrk="0" hangingPunct="1">
                        <a:lnSpc>
                          <a:spcPct val="80000"/>
                        </a:lnSpc>
                        <a:spcBef>
                          <a:spcPct val="0"/>
                        </a:spcBef>
                        <a:spcAft>
                          <a:spcPct val="0"/>
                        </a:spcAft>
                        <a:buClrTx/>
                        <a:buSzTx/>
                        <a:buFontTx/>
                        <a:buNone/>
                        <a:tabLst/>
                      </a:pPr>
                      <a:r>
                        <a:rPr kumimoji="0" lang="zh-CN" altLang="en-US" sz="1200" b="0" i="0" u="none" strike="noStrike" cap="none" normalizeH="0" baseline="0" smtClean="0">
                          <a:ln>
                            <a:noFill/>
                          </a:ln>
                          <a:solidFill>
                            <a:schemeClr val="tx1"/>
                          </a:solidFill>
                          <a:effectLst/>
                          <a:latin typeface="宋体" pitchFamily="2" charset="-122"/>
                          <a:ea typeface="宋体" pitchFamily="2" charset="-122"/>
                        </a:rPr>
                        <a:t>现在</a:t>
                      </a:r>
                      <a:r>
                        <a:rPr kumimoji="0" lang="en-US" altLang="zh-CN" sz="1200" b="0" i="0" u="none" strike="noStrike" cap="none" normalizeH="0" baseline="0" smtClean="0">
                          <a:ln>
                            <a:noFill/>
                          </a:ln>
                          <a:solidFill>
                            <a:schemeClr val="tx1"/>
                          </a:solidFill>
                          <a:effectLst/>
                          <a:latin typeface="宋体" pitchFamily="2" charset="-122"/>
                          <a:ea typeface="宋体" pitchFamily="2" charset="-122"/>
                        </a:rPr>
                        <a:t>/</a:t>
                      </a:r>
                      <a:r>
                        <a:rPr kumimoji="0" lang="zh-CN" altLang="en-US" sz="1200" b="0" i="0" u="none" strike="noStrike" cap="none" normalizeH="0" baseline="0" smtClean="0">
                          <a:ln>
                            <a:noFill/>
                          </a:ln>
                          <a:solidFill>
                            <a:schemeClr val="tx1"/>
                          </a:solidFill>
                          <a:effectLst/>
                          <a:latin typeface="宋体" pitchFamily="2" charset="-122"/>
                          <a:ea typeface="宋体" pitchFamily="2" charset="-122"/>
                        </a:rPr>
                        <a:t>正常</a:t>
                      </a:r>
                      <a:endParaRPr kumimoji="0" lang="zh-CN" altLang="en-US" sz="1800" b="0" i="0" u="none" strike="noStrike" cap="none" normalizeH="0" baseline="0" smtClean="0">
                        <a:ln>
                          <a:noFill/>
                        </a:ln>
                        <a:solidFill>
                          <a:schemeClr val="tx1"/>
                        </a:solidFill>
                        <a:effectLst/>
                        <a:latin typeface="Arial" pitchFamily="34" charset="0"/>
                        <a:ea typeface="宋体" pitchFamily="2" charset="-122"/>
                      </a:endParaRPr>
                    </a:p>
                  </a:txBody>
                  <a:tcPr marT="45723" marB="4572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ctr" defTabSz="914400" rtl="0" eaLnBrk="1" fontAlgn="b" latinLnBrk="0" hangingPunct="1">
                        <a:lnSpc>
                          <a:spcPct val="80000"/>
                        </a:lnSpc>
                        <a:spcBef>
                          <a:spcPct val="0"/>
                        </a:spcBef>
                        <a:spcAft>
                          <a:spcPct val="0"/>
                        </a:spcAft>
                        <a:buClrTx/>
                        <a:buSzTx/>
                        <a:buFontTx/>
                        <a:buNone/>
                        <a:tabLst/>
                      </a:pPr>
                      <a:r>
                        <a:rPr kumimoji="0" lang="zh-CN" altLang="en-US" sz="1200" b="0" i="0" u="none" strike="noStrike" cap="none" normalizeH="0" baseline="0" smtClean="0">
                          <a:ln>
                            <a:noFill/>
                          </a:ln>
                          <a:solidFill>
                            <a:schemeClr val="tx1"/>
                          </a:solidFill>
                          <a:effectLst/>
                          <a:latin typeface="宋体" pitchFamily="2" charset="-122"/>
                          <a:ea typeface="宋体" pitchFamily="2" charset="-122"/>
                        </a:rPr>
                        <a:t>总装车间</a:t>
                      </a:r>
                      <a:endParaRPr kumimoji="0" lang="zh-CN" altLang="en-US" sz="1800" b="0" i="0" u="none" strike="noStrike" cap="none" normalizeH="0" baseline="0" smtClean="0">
                        <a:ln>
                          <a:noFill/>
                        </a:ln>
                        <a:solidFill>
                          <a:schemeClr val="tx1"/>
                        </a:solidFill>
                        <a:effectLst/>
                        <a:latin typeface="Arial" pitchFamily="34" charset="0"/>
                        <a:ea typeface="宋体" pitchFamily="2" charset="-122"/>
                      </a:endParaRPr>
                    </a:p>
                  </a:txBody>
                  <a:tcPr marT="45723" marB="4572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ctr" defTabSz="914400" rtl="0" eaLnBrk="1" fontAlgn="b" latinLnBrk="0" hangingPunct="1">
                        <a:lnSpc>
                          <a:spcPct val="80000"/>
                        </a:lnSpc>
                        <a:spcBef>
                          <a:spcPct val="0"/>
                        </a:spcBef>
                        <a:spcAft>
                          <a:spcPct val="0"/>
                        </a:spcAft>
                        <a:buClrTx/>
                        <a:buSzTx/>
                        <a:buFontTx/>
                        <a:buNone/>
                        <a:tabLst/>
                      </a:pPr>
                      <a:r>
                        <a:rPr kumimoji="0" lang="en-US" altLang="zh-CN" sz="1200" b="0" i="0" u="none" strike="noStrike" cap="none" normalizeH="0" baseline="0" smtClean="0">
                          <a:ln>
                            <a:noFill/>
                          </a:ln>
                          <a:solidFill>
                            <a:schemeClr val="tx1"/>
                          </a:solidFill>
                          <a:effectLst/>
                          <a:latin typeface="宋体" pitchFamily="2" charset="-122"/>
                          <a:ea typeface="宋体" pitchFamily="2" charset="-122"/>
                        </a:rPr>
                        <a:t>1</a:t>
                      </a:r>
                      <a:endParaRPr kumimoji="0" lang="en-US" altLang="zh-CN" sz="1800" b="0" i="0" u="none" strike="noStrike" cap="none" normalizeH="0" baseline="0" smtClean="0">
                        <a:ln>
                          <a:noFill/>
                        </a:ln>
                        <a:solidFill>
                          <a:schemeClr val="tx1"/>
                        </a:solidFill>
                        <a:effectLst/>
                        <a:latin typeface="Arial" pitchFamily="34" charset="0"/>
                        <a:ea typeface="宋体" pitchFamily="2" charset="-122"/>
                      </a:endParaRPr>
                    </a:p>
                  </a:txBody>
                  <a:tcPr marT="45723" marB="4572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ctr" defTabSz="914400" rtl="0" eaLnBrk="1" fontAlgn="b" latinLnBrk="0" hangingPunct="1">
                        <a:lnSpc>
                          <a:spcPct val="80000"/>
                        </a:lnSpc>
                        <a:spcBef>
                          <a:spcPct val="0"/>
                        </a:spcBef>
                        <a:spcAft>
                          <a:spcPct val="0"/>
                        </a:spcAft>
                        <a:buClrTx/>
                        <a:buSzTx/>
                        <a:buFontTx/>
                        <a:buNone/>
                        <a:tabLst/>
                      </a:pPr>
                      <a:r>
                        <a:rPr kumimoji="0" lang="en-US" altLang="zh-CN" sz="1200" b="0" i="0" u="none" strike="noStrike" cap="none" normalizeH="0" baseline="0" smtClean="0">
                          <a:ln>
                            <a:noFill/>
                          </a:ln>
                          <a:solidFill>
                            <a:schemeClr val="tx1"/>
                          </a:solidFill>
                          <a:effectLst/>
                          <a:latin typeface="宋体" pitchFamily="2" charset="-122"/>
                          <a:ea typeface="宋体" pitchFamily="2" charset="-122"/>
                        </a:rPr>
                        <a:t>6</a:t>
                      </a:r>
                      <a:endParaRPr kumimoji="0" lang="en-US" altLang="zh-CN" sz="1800" b="0" i="0" u="none" strike="noStrike" cap="none" normalizeH="0" baseline="0" smtClean="0">
                        <a:ln>
                          <a:noFill/>
                        </a:ln>
                        <a:solidFill>
                          <a:schemeClr val="tx1"/>
                        </a:solidFill>
                        <a:effectLst/>
                        <a:latin typeface="Arial" pitchFamily="34" charset="0"/>
                        <a:ea typeface="宋体" pitchFamily="2" charset="-122"/>
                      </a:endParaRPr>
                    </a:p>
                  </a:txBody>
                  <a:tcPr marT="45723" marB="4572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ctr" defTabSz="914400" rtl="0" eaLnBrk="1" fontAlgn="b" latinLnBrk="0" hangingPunct="1">
                        <a:lnSpc>
                          <a:spcPct val="80000"/>
                        </a:lnSpc>
                        <a:spcBef>
                          <a:spcPct val="0"/>
                        </a:spcBef>
                        <a:spcAft>
                          <a:spcPct val="0"/>
                        </a:spcAft>
                        <a:buClrTx/>
                        <a:buSzTx/>
                        <a:buFontTx/>
                        <a:buNone/>
                        <a:tabLst/>
                      </a:pPr>
                      <a:r>
                        <a:rPr kumimoji="0" lang="en-US" altLang="zh-CN" sz="1200" b="0" i="0" u="none" strike="noStrike" cap="none" normalizeH="0" baseline="0" smtClean="0">
                          <a:ln>
                            <a:noFill/>
                          </a:ln>
                          <a:solidFill>
                            <a:schemeClr val="tx1"/>
                          </a:solidFill>
                          <a:effectLst/>
                          <a:latin typeface="宋体" pitchFamily="2" charset="-122"/>
                          <a:ea typeface="宋体" pitchFamily="2" charset="-122"/>
                        </a:rPr>
                        <a:t>3</a:t>
                      </a:r>
                      <a:endParaRPr kumimoji="0" lang="en-US" altLang="zh-CN" sz="1800" b="0" i="0" u="none" strike="noStrike" cap="none" normalizeH="0" baseline="0" smtClean="0">
                        <a:ln>
                          <a:noFill/>
                        </a:ln>
                        <a:solidFill>
                          <a:schemeClr val="tx1"/>
                        </a:solidFill>
                        <a:effectLst/>
                        <a:latin typeface="Arial" pitchFamily="34" charset="0"/>
                        <a:ea typeface="宋体" pitchFamily="2" charset="-122"/>
                      </a:endParaRPr>
                    </a:p>
                  </a:txBody>
                  <a:tcPr marT="45723" marB="4572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ctr" defTabSz="914400" rtl="0" eaLnBrk="1" fontAlgn="b" latinLnBrk="0" hangingPunct="1">
                        <a:lnSpc>
                          <a:spcPct val="80000"/>
                        </a:lnSpc>
                        <a:spcBef>
                          <a:spcPct val="0"/>
                        </a:spcBef>
                        <a:spcAft>
                          <a:spcPct val="0"/>
                        </a:spcAft>
                        <a:buClrTx/>
                        <a:buSzTx/>
                        <a:buFontTx/>
                        <a:buNone/>
                        <a:tabLst/>
                      </a:pPr>
                      <a:r>
                        <a:rPr kumimoji="0" lang="en-US" altLang="zh-CN" sz="1200" b="0" i="0" u="none" strike="noStrike" cap="none" normalizeH="0" baseline="0" smtClean="0">
                          <a:ln>
                            <a:noFill/>
                          </a:ln>
                          <a:solidFill>
                            <a:schemeClr val="tx1"/>
                          </a:solidFill>
                          <a:effectLst/>
                          <a:latin typeface="宋体" pitchFamily="2" charset="-122"/>
                          <a:ea typeface="宋体" pitchFamily="2" charset="-122"/>
                        </a:rPr>
                        <a:t>18</a:t>
                      </a:r>
                      <a:endParaRPr kumimoji="0" lang="en-US" altLang="zh-CN" sz="1800" b="0" i="0" u="none" strike="noStrike" cap="none" normalizeH="0" baseline="0" smtClean="0">
                        <a:ln>
                          <a:noFill/>
                        </a:ln>
                        <a:solidFill>
                          <a:schemeClr val="tx1"/>
                        </a:solidFill>
                        <a:effectLst/>
                        <a:latin typeface="Arial" pitchFamily="34" charset="0"/>
                        <a:ea typeface="宋体" pitchFamily="2" charset="-122"/>
                      </a:endParaRPr>
                    </a:p>
                  </a:txBody>
                  <a:tcPr marT="45723" marB="4572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Clr>
                          <a:schemeClr val="hlink"/>
                        </a:buClr>
                        <a:buSzPct val="70000"/>
                        <a:buFont typeface="Wingdings" pitchFamily="2" charset="2"/>
                        <a:defRPr sz="2800">
                          <a:solidFill>
                            <a:schemeClr val="tx1"/>
                          </a:solidFill>
                          <a:latin typeface="Arial" pitchFamily="34" charset="0"/>
                          <a:ea typeface="宋体" pitchFamily="2" charset="-122"/>
                        </a:defRPr>
                      </a:lvl1pPr>
                      <a:lvl2pPr algn="l">
                        <a:spcBef>
                          <a:spcPct val="20000"/>
                        </a:spcBef>
                        <a:buClr>
                          <a:schemeClr val="accent2"/>
                        </a:buClr>
                        <a:buSzPct val="85000"/>
                        <a:buFont typeface="Wingdings" pitchFamily="2" charset="2"/>
                        <a:defRPr sz="2400">
                          <a:solidFill>
                            <a:schemeClr val="tx1"/>
                          </a:solidFill>
                          <a:latin typeface="Arial" pitchFamily="34" charset="0"/>
                          <a:ea typeface="宋体" pitchFamily="2" charset="-122"/>
                        </a:defRPr>
                      </a:lvl2pPr>
                      <a:lvl3pPr algn="l">
                        <a:spcBef>
                          <a:spcPct val="20000"/>
                        </a:spcBef>
                        <a:buClr>
                          <a:schemeClr val="hlink"/>
                        </a:buClr>
                        <a:buSzPct val="80000"/>
                        <a:buFont typeface="Wingdings" pitchFamily="2" charset="2"/>
                        <a:defRPr sz="2000">
                          <a:solidFill>
                            <a:schemeClr val="tx1"/>
                          </a:solidFill>
                          <a:latin typeface="Arial" pitchFamily="34" charset="0"/>
                          <a:ea typeface="宋体" pitchFamily="2" charset="-122"/>
                        </a:defRPr>
                      </a:lvl3pPr>
                      <a:lvl4pPr algn="l">
                        <a:spcBef>
                          <a:spcPct val="20000"/>
                        </a:spcBef>
                        <a:buClr>
                          <a:schemeClr val="accent2"/>
                        </a:buClr>
                        <a:buSzPct val="90000"/>
                        <a:buFont typeface="Wingdings" pitchFamily="2" charset="2"/>
                        <a:defRPr>
                          <a:solidFill>
                            <a:schemeClr val="tx1"/>
                          </a:solidFill>
                          <a:latin typeface="Arial" pitchFamily="34" charset="0"/>
                          <a:ea typeface="宋体" pitchFamily="2" charset="-122"/>
                        </a:defRPr>
                      </a:lvl4pPr>
                      <a:lvl5pPr algn="l">
                        <a:spcBef>
                          <a:spcPct val="20000"/>
                        </a:spcBef>
                        <a:buClr>
                          <a:schemeClr val="hlink"/>
                        </a:buClr>
                        <a:buSzPct val="85000"/>
                        <a:buFont typeface="Wingdings" pitchFamily="2" charset="2"/>
                        <a:defRPr>
                          <a:solidFill>
                            <a:schemeClr val="tx1"/>
                          </a:solidFill>
                          <a:latin typeface="Arial" pitchFamily="34" charset="0"/>
                          <a:ea typeface="宋体" pitchFamily="2" charset="-122"/>
                        </a:defRPr>
                      </a:lvl5pPr>
                      <a:lvl6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6pPr>
                      <a:lvl7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7pPr>
                      <a:lvl8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8pPr>
                      <a:lvl9pPr fontAlgn="base">
                        <a:spcBef>
                          <a:spcPct val="20000"/>
                        </a:spcBef>
                        <a:spcAft>
                          <a:spcPct val="0"/>
                        </a:spcAft>
                        <a:buClr>
                          <a:schemeClr val="hlink"/>
                        </a:buClr>
                        <a:buSzPct val="85000"/>
                        <a:buFont typeface="Wingdings" pitchFamily="2" charset="2"/>
                        <a:defRPr>
                          <a:solidFill>
                            <a:schemeClr val="tx1"/>
                          </a:solidFill>
                          <a:latin typeface="Arial" pitchFamily="34" charset="0"/>
                          <a:ea typeface="宋体" pitchFamily="2" charset="-122"/>
                        </a:defRPr>
                      </a:lvl9pPr>
                    </a:lstStyle>
                    <a:p>
                      <a:pPr marL="0" marR="0" lvl="0" indent="0" algn="ctr" defTabSz="914400" rtl="0" eaLnBrk="1" fontAlgn="b" latinLnBrk="0" hangingPunct="1">
                        <a:lnSpc>
                          <a:spcPct val="80000"/>
                        </a:lnSpc>
                        <a:spcBef>
                          <a:spcPct val="0"/>
                        </a:spcBef>
                        <a:spcAft>
                          <a:spcPct val="0"/>
                        </a:spcAft>
                        <a:buClrTx/>
                        <a:buSzTx/>
                        <a:buFontTx/>
                        <a:buNone/>
                        <a:tabLst/>
                      </a:pPr>
                      <a:r>
                        <a:rPr kumimoji="0" lang="en-US" altLang="zh-CN" sz="1200" b="0" i="0" u="none" strike="noStrike" cap="none" normalizeH="0" baseline="0" dirty="0" smtClean="0">
                          <a:ln>
                            <a:noFill/>
                          </a:ln>
                          <a:solidFill>
                            <a:schemeClr val="tx1"/>
                          </a:solidFill>
                          <a:effectLst/>
                          <a:latin typeface="宋体" pitchFamily="2" charset="-122"/>
                          <a:ea typeface="宋体" pitchFamily="2" charset="-122"/>
                        </a:rPr>
                        <a:t>1</a:t>
                      </a:r>
                      <a:endParaRPr kumimoji="0" lang="en-US" altLang="zh-CN" sz="1800" b="0" i="0" u="none" strike="noStrike" cap="none" normalizeH="0" baseline="0" dirty="0" smtClean="0">
                        <a:ln>
                          <a:noFill/>
                        </a:ln>
                        <a:solidFill>
                          <a:schemeClr val="tx1"/>
                        </a:solidFill>
                        <a:effectLst/>
                        <a:latin typeface="Arial" pitchFamily="34" charset="0"/>
                        <a:ea typeface="宋体" pitchFamily="2" charset="-122"/>
                      </a:endParaRPr>
                    </a:p>
                  </a:txBody>
                  <a:tcPr marT="45723" marB="4572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6"/>
                  </a:ext>
                </a:extLst>
              </a:tr>
            </a:tbl>
          </a:graphicData>
        </a:graphic>
      </p:graphicFrame>
    </p:spTree>
    <p:extLst>
      <p:ext uri="{BB962C8B-B14F-4D97-AF65-F5344CB8AC3E}">
        <p14:creationId xmlns:p14="http://schemas.microsoft.com/office/powerpoint/2010/main" val="276502950"/>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3434" cy="6858000"/>
          </a:xfrm>
          <a:prstGeom prst="rect">
            <a:avLst/>
          </a:prstGeom>
        </p:spPr>
      </p:pic>
      <p:sp>
        <p:nvSpPr>
          <p:cNvPr id="3" name="Rectangle 5"/>
          <p:cNvSpPr>
            <a:spLocks noChangeArrowheads="1"/>
          </p:cNvSpPr>
          <p:nvPr/>
        </p:nvSpPr>
        <p:spPr bwMode="auto">
          <a:xfrm>
            <a:off x="2667000" y="990600"/>
            <a:ext cx="7010400" cy="1524000"/>
          </a:xfrm>
          <a:prstGeom prst="rect">
            <a:avLst/>
          </a:prstGeom>
          <a:noFill/>
          <a:ln w="9525">
            <a:noFill/>
            <a:miter lim="800000"/>
            <a:headEnd/>
            <a:tailEnd/>
          </a:ln>
          <a:effectLst/>
        </p:spPr>
        <p:txBody>
          <a:bodyPr wrap="none"/>
          <a:lstStyle>
            <a:lvl1pPr marL="457200" indent="-457200" algn="l">
              <a:spcBef>
                <a:spcPct val="0"/>
              </a:spcBef>
              <a:defRPr>
                <a:solidFill>
                  <a:schemeClr val="tx1"/>
                </a:solidFill>
                <a:latin typeface="Arial" pitchFamily="34" charset="0"/>
                <a:ea typeface="宋体" pitchFamily="2" charset="-122"/>
              </a:defRPr>
            </a:lvl1pPr>
            <a:lvl2pPr marL="742950" indent="-285750" algn="l">
              <a:spcBef>
                <a:spcPct val="0"/>
              </a:spcBef>
              <a:defRPr>
                <a:solidFill>
                  <a:schemeClr val="tx1"/>
                </a:solidFill>
                <a:latin typeface="Arial" pitchFamily="34" charset="0"/>
                <a:ea typeface="宋体" pitchFamily="2" charset="-122"/>
              </a:defRPr>
            </a:lvl2pPr>
            <a:lvl3pPr marL="1143000" indent="-228600" algn="l">
              <a:spcBef>
                <a:spcPct val="0"/>
              </a:spcBef>
              <a:defRPr>
                <a:solidFill>
                  <a:schemeClr val="tx1"/>
                </a:solidFill>
                <a:latin typeface="Arial" pitchFamily="34" charset="0"/>
                <a:ea typeface="宋体" pitchFamily="2" charset="-122"/>
              </a:defRPr>
            </a:lvl3pPr>
            <a:lvl4pPr marL="1600200" indent="-228600" algn="l">
              <a:spcBef>
                <a:spcPct val="0"/>
              </a:spcBef>
              <a:defRPr>
                <a:solidFill>
                  <a:schemeClr val="tx1"/>
                </a:solidFill>
                <a:latin typeface="Arial" pitchFamily="34" charset="0"/>
                <a:ea typeface="宋体" pitchFamily="2" charset="-122"/>
              </a:defRPr>
            </a:lvl4pPr>
            <a:lvl5pPr marL="2057400" indent="-228600" algn="l">
              <a:spcBef>
                <a:spcPct val="0"/>
              </a:spcBef>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pPr>
              <a:defRPr/>
            </a:pPr>
            <a:r>
              <a:rPr kumimoji="1" lang="en-US" altLang="zh-CN" sz="3200" dirty="0">
                <a:effectLst>
                  <a:outerShdw blurRad="38100" dist="38100" dir="2700000" algn="tl">
                    <a:srgbClr val="C0C0C0"/>
                  </a:outerShdw>
                </a:effectLst>
                <a:latin typeface="Times New Roman" pitchFamily="18" charset="0"/>
              </a:rPr>
              <a:t>3</a:t>
            </a:r>
            <a:r>
              <a:rPr kumimoji="1" lang="zh-CN" altLang="en-US" sz="3200" dirty="0">
                <a:effectLst>
                  <a:outerShdw blurRad="38100" dist="38100" dir="2700000" algn="tl">
                    <a:srgbClr val="C0C0C0"/>
                  </a:outerShdw>
                </a:effectLst>
                <a:latin typeface="Times New Roman" pitchFamily="18" charset="0"/>
              </a:rPr>
              <a:t>、</a:t>
            </a:r>
            <a:r>
              <a:rPr kumimoji="1" lang="zh-CN" altLang="en-US" sz="3200" dirty="0">
                <a:effectLst>
                  <a:outerShdw blurRad="38100" dist="38100" dir="2700000" algn="tl">
                    <a:srgbClr val="C0C0C0"/>
                  </a:outerShdw>
                </a:effectLst>
                <a:latin typeface="宋体" pitchFamily="2" charset="-122"/>
              </a:rPr>
              <a:t>对各类风险怎样制定合理有效</a:t>
            </a:r>
          </a:p>
          <a:p>
            <a:pPr>
              <a:buFont typeface="Wingdings" pitchFamily="2" charset="2"/>
              <a:buNone/>
              <a:defRPr/>
            </a:pPr>
            <a:r>
              <a:rPr kumimoji="1" lang="zh-CN" altLang="en-US" sz="3200" dirty="0">
                <a:effectLst>
                  <a:outerShdw blurRad="38100" dist="38100" dir="2700000" algn="tl">
                    <a:srgbClr val="C0C0C0"/>
                  </a:outerShdw>
                </a:effectLst>
                <a:latin typeface="宋体" pitchFamily="2" charset="-122"/>
              </a:rPr>
              <a:t>  的控制措施？</a:t>
            </a:r>
          </a:p>
        </p:txBody>
      </p:sp>
      <p:sp>
        <p:nvSpPr>
          <p:cNvPr id="4" name="Rectangle 8"/>
          <p:cNvSpPr>
            <a:spLocks noChangeArrowheads="1"/>
          </p:cNvSpPr>
          <p:nvPr/>
        </p:nvSpPr>
        <p:spPr bwMode="auto">
          <a:xfrm>
            <a:off x="2554288" y="2060575"/>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eaLnBrk="0" hangingPunct="0">
              <a:spcBef>
                <a:spcPct val="20000"/>
              </a:spcBef>
              <a:buClr>
                <a:schemeClr val="hlink"/>
              </a:buClr>
              <a:buSzPct val="70000"/>
              <a:buFont typeface="Wingdings" panose="05000000000000000000" pitchFamily="2" charset="2"/>
              <a:buChar char="v"/>
              <a:defRPr sz="32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buClr>
                <a:schemeClr val="accent2"/>
              </a:buClr>
              <a:buSzPct val="85000"/>
              <a:buFont typeface="Wingdings" panose="05000000000000000000" pitchFamily="2" charset="2"/>
              <a:buChar char=""/>
              <a:defRPr sz="28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buClr>
                <a:schemeClr val="hlink"/>
              </a:buClr>
              <a:buSzPct val="80000"/>
              <a:buFont typeface="Wingdings" panose="05000000000000000000" pitchFamily="2" charset="2"/>
              <a:buChar char="v"/>
              <a:defRPr sz="24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buClr>
                <a:schemeClr val="accent2"/>
              </a:buClr>
              <a:buSzPct val="90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buClr>
                <a:schemeClr val="hlink"/>
              </a:buClr>
              <a:buSzPct val="8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9pPr>
          </a:lstStyle>
          <a:p>
            <a:pPr algn="just" eaLnBrk="1" hangingPunct="1"/>
            <a:r>
              <a:rPr lang="en-US" altLang="zh-CN" sz="2800" dirty="0">
                <a:solidFill>
                  <a:schemeClr val="hlink"/>
                </a:solidFill>
              </a:rPr>
              <a:t> </a:t>
            </a:r>
            <a:r>
              <a:rPr lang="zh-CN" altLang="en-US" sz="2400" dirty="0">
                <a:solidFill>
                  <a:schemeClr val="hlink"/>
                </a:solidFill>
                <a:latin typeface="Times New Roman" panose="02020603050405020304" pitchFamily="18" charset="0"/>
                <a:ea typeface="幼圆" panose="02010509060101010101" pitchFamily="49" charset="-122"/>
              </a:rPr>
              <a:t>风险控制决策</a:t>
            </a:r>
            <a:endParaRPr lang="zh-CN" altLang="en-US" sz="2400" dirty="0">
              <a:solidFill>
                <a:schemeClr val="hlink"/>
              </a:solidFill>
              <a:ea typeface="幼圆" panose="02010509060101010101" pitchFamily="49" charset="-122"/>
            </a:endParaRPr>
          </a:p>
          <a:p>
            <a:pPr eaLnBrk="1" hangingPunct="1"/>
            <a:endParaRPr lang="zh-CN" altLang="en-US" sz="2800" dirty="0">
              <a:solidFill>
                <a:schemeClr val="hlink"/>
              </a:solidFill>
            </a:endParaRPr>
          </a:p>
          <a:p>
            <a:pPr eaLnBrk="1" hangingPunct="1"/>
            <a:endParaRPr lang="en-US" altLang="zh-CN" sz="2800" dirty="0">
              <a:solidFill>
                <a:schemeClr val="hlink"/>
              </a:solidFill>
            </a:endParaRPr>
          </a:p>
        </p:txBody>
      </p:sp>
      <p:sp>
        <p:nvSpPr>
          <p:cNvPr id="5" name="AutoShape 11"/>
          <p:cNvSpPr>
            <a:spLocks noChangeArrowheads="1"/>
          </p:cNvSpPr>
          <p:nvPr/>
        </p:nvSpPr>
        <p:spPr bwMode="auto">
          <a:xfrm>
            <a:off x="3886200" y="2938463"/>
            <a:ext cx="3886200" cy="2590800"/>
          </a:xfrm>
          <a:prstGeom prst="triangle">
            <a:avLst>
              <a:gd name="adj" fmla="val 50000"/>
            </a:avLst>
          </a:prstGeom>
          <a:solidFill>
            <a:srgbClr val="FFFF99"/>
          </a:solidFill>
          <a:ln w="9525">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9pPr>
          </a:lstStyle>
          <a:p>
            <a:pPr eaLnBrk="1" hangingPunct="1">
              <a:lnSpc>
                <a:spcPct val="150000"/>
              </a:lnSpc>
              <a:spcBef>
                <a:spcPct val="20000"/>
              </a:spcBef>
            </a:pPr>
            <a:endParaRPr kumimoji="1" lang="zh-CN" altLang="zh-CN">
              <a:solidFill>
                <a:srgbClr val="006600"/>
              </a:solidFill>
              <a:latin typeface="幼圆" panose="02010509060101010101" pitchFamily="49" charset="-122"/>
              <a:ea typeface="幼圆" panose="02010509060101010101" pitchFamily="49" charset="-122"/>
            </a:endParaRPr>
          </a:p>
        </p:txBody>
      </p:sp>
      <p:sp>
        <p:nvSpPr>
          <p:cNvPr id="6" name="Line 10"/>
          <p:cNvSpPr>
            <a:spLocks noChangeShapeType="1"/>
          </p:cNvSpPr>
          <p:nvPr/>
        </p:nvSpPr>
        <p:spPr bwMode="auto">
          <a:xfrm flipV="1">
            <a:off x="2590800" y="2786063"/>
            <a:ext cx="0" cy="2743200"/>
          </a:xfrm>
          <a:prstGeom prst="line">
            <a:avLst/>
          </a:prstGeom>
          <a:noFill/>
          <a:ln w="41275">
            <a:solidFill>
              <a:schemeClr val="tx2"/>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zh-CN" altLang="en-US"/>
          </a:p>
        </p:txBody>
      </p:sp>
      <p:sp>
        <p:nvSpPr>
          <p:cNvPr id="7" name="Line 9"/>
          <p:cNvSpPr>
            <a:spLocks noChangeShapeType="1"/>
          </p:cNvSpPr>
          <p:nvPr/>
        </p:nvSpPr>
        <p:spPr bwMode="auto">
          <a:xfrm>
            <a:off x="2590800" y="5529263"/>
            <a:ext cx="5181600" cy="0"/>
          </a:xfrm>
          <a:prstGeom prst="line">
            <a:avLst/>
          </a:prstGeom>
          <a:noFill/>
          <a:ln w="41275">
            <a:solidFill>
              <a:schemeClr val="tx2"/>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zh-CN" altLang="en-US"/>
          </a:p>
        </p:txBody>
      </p:sp>
      <p:sp>
        <p:nvSpPr>
          <p:cNvPr id="8" name="Rectangle 20"/>
          <p:cNvSpPr>
            <a:spLocks noChangeArrowheads="1"/>
          </p:cNvSpPr>
          <p:nvPr/>
        </p:nvSpPr>
        <p:spPr bwMode="auto">
          <a:xfrm>
            <a:off x="1732188" y="2938463"/>
            <a:ext cx="533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9pPr>
          </a:lstStyle>
          <a:p>
            <a:pPr eaLnBrk="1" hangingPunct="1">
              <a:spcBef>
                <a:spcPct val="0"/>
              </a:spcBef>
            </a:pPr>
            <a:r>
              <a:rPr kumimoji="1" lang="zh-CN" altLang="en-US" dirty="0">
                <a:solidFill>
                  <a:srgbClr val="CC3300"/>
                </a:solidFill>
                <a:latin typeface="Tahoma" panose="020B0604030504040204" pitchFamily="34" charset="0"/>
                <a:ea typeface="幼圆" panose="02010509060101010101" pitchFamily="49" charset="-122"/>
              </a:rPr>
              <a:t>风</a:t>
            </a:r>
          </a:p>
          <a:p>
            <a:pPr eaLnBrk="1" hangingPunct="1">
              <a:spcBef>
                <a:spcPct val="0"/>
              </a:spcBef>
            </a:pPr>
            <a:r>
              <a:rPr kumimoji="1" lang="zh-CN" altLang="en-US" dirty="0">
                <a:solidFill>
                  <a:srgbClr val="CC3300"/>
                </a:solidFill>
                <a:latin typeface="Tahoma" panose="020B0604030504040204" pitchFamily="34" charset="0"/>
                <a:ea typeface="幼圆" panose="02010509060101010101" pitchFamily="49" charset="-122"/>
              </a:rPr>
              <a:t>险</a:t>
            </a:r>
          </a:p>
          <a:p>
            <a:pPr eaLnBrk="1" hangingPunct="1">
              <a:spcBef>
                <a:spcPct val="0"/>
              </a:spcBef>
            </a:pPr>
            <a:r>
              <a:rPr kumimoji="1" lang="zh-CN" altLang="en-US" dirty="0">
                <a:solidFill>
                  <a:srgbClr val="CC3300"/>
                </a:solidFill>
                <a:latin typeface="Tahoma" panose="020B0604030504040204" pitchFamily="34" charset="0"/>
                <a:ea typeface="幼圆" panose="02010509060101010101" pitchFamily="49" charset="-122"/>
              </a:rPr>
              <a:t>性</a:t>
            </a:r>
          </a:p>
        </p:txBody>
      </p:sp>
      <p:sp>
        <p:nvSpPr>
          <p:cNvPr id="9" name="Line 15"/>
          <p:cNvSpPr>
            <a:spLocks noChangeShapeType="1"/>
          </p:cNvSpPr>
          <p:nvPr/>
        </p:nvSpPr>
        <p:spPr bwMode="auto">
          <a:xfrm flipH="1">
            <a:off x="5943600" y="3471863"/>
            <a:ext cx="1447800" cy="0"/>
          </a:xfrm>
          <a:prstGeom prst="line">
            <a:avLst/>
          </a:prstGeom>
          <a:noFill/>
          <a:ln w="25400">
            <a:solidFill>
              <a:schemeClr val="tx2"/>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zh-CN" altLang="en-US"/>
          </a:p>
        </p:txBody>
      </p:sp>
      <p:sp>
        <p:nvSpPr>
          <p:cNvPr id="10" name="Rectangle 14"/>
          <p:cNvSpPr>
            <a:spLocks noChangeArrowheads="1"/>
          </p:cNvSpPr>
          <p:nvPr/>
        </p:nvSpPr>
        <p:spPr bwMode="auto">
          <a:xfrm>
            <a:off x="7467600" y="3051175"/>
            <a:ext cx="20574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9pPr>
          </a:lstStyle>
          <a:p>
            <a:pPr algn="l" eaLnBrk="1" hangingPunct="1">
              <a:spcBef>
                <a:spcPct val="0"/>
              </a:spcBef>
            </a:pPr>
            <a:r>
              <a:rPr kumimoji="1" lang="zh-CN" altLang="en-US" sz="2000" dirty="0">
                <a:solidFill>
                  <a:srgbClr val="009900"/>
                </a:solidFill>
                <a:latin typeface="Tahoma" panose="020B0604030504040204" pitchFamily="34" charset="0"/>
                <a:ea typeface="幼圆" panose="02010509060101010101" pitchFamily="49" charset="-122"/>
              </a:rPr>
              <a:t>不可承受的风险</a:t>
            </a:r>
          </a:p>
        </p:txBody>
      </p:sp>
      <p:sp>
        <p:nvSpPr>
          <p:cNvPr id="11" name="Line 12"/>
          <p:cNvSpPr>
            <a:spLocks noChangeShapeType="1"/>
          </p:cNvSpPr>
          <p:nvPr/>
        </p:nvSpPr>
        <p:spPr bwMode="auto">
          <a:xfrm>
            <a:off x="3581400" y="3929063"/>
            <a:ext cx="4191000" cy="0"/>
          </a:xfrm>
          <a:prstGeom prst="line">
            <a:avLst/>
          </a:prstGeom>
          <a:noFill/>
          <a:ln w="25400">
            <a:solidFill>
              <a:srgbClr val="FF0000"/>
            </a:solidFill>
            <a:prstDash val="lgDashDot"/>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zh-CN" altLang="en-US"/>
          </a:p>
        </p:txBody>
      </p:sp>
      <p:sp>
        <p:nvSpPr>
          <p:cNvPr id="12" name="Line 13"/>
          <p:cNvSpPr>
            <a:spLocks noChangeShapeType="1"/>
          </p:cNvSpPr>
          <p:nvPr/>
        </p:nvSpPr>
        <p:spPr bwMode="auto">
          <a:xfrm>
            <a:off x="3505200" y="4803775"/>
            <a:ext cx="4267200" cy="0"/>
          </a:xfrm>
          <a:prstGeom prst="line">
            <a:avLst/>
          </a:prstGeom>
          <a:noFill/>
          <a:ln w="25400">
            <a:solidFill>
              <a:srgbClr val="FF0000"/>
            </a:solidFill>
            <a:prstDash val="lgDashDot"/>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zh-CN" altLang="en-US"/>
          </a:p>
        </p:txBody>
      </p:sp>
      <p:sp>
        <p:nvSpPr>
          <p:cNvPr id="13" name="Rectangle 18"/>
          <p:cNvSpPr>
            <a:spLocks noChangeArrowheads="1"/>
          </p:cNvSpPr>
          <p:nvPr/>
        </p:nvSpPr>
        <p:spPr bwMode="auto">
          <a:xfrm>
            <a:off x="7924800" y="4081463"/>
            <a:ext cx="21336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9pPr>
          </a:lstStyle>
          <a:p>
            <a:pPr eaLnBrk="1" hangingPunct="1">
              <a:spcBef>
                <a:spcPct val="0"/>
              </a:spcBef>
            </a:pPr>
            <a:r>
              <a:rPr kumimoji="1" lang="zh-CN" altLang="en-US" sz="2000" dirty="0">
                <a:solidFill>
                  <a:srgbClr val="009900"/>
                </a:solidFill>
                <a:latin typeface="Tahoma" panose="020B0604030504040204" pitchFamily="34" charset="0"/>
                <a:ea typeface="幼圆" panose="02010509060101010101" pitchFamily="49" charset="-122"/>
              </a:rPr>
              <a:t>尽可能降低的风险</a:t>
            </a:r>
          </a:p>
        </p:txBody>
      </p:sp>
      <p:sp>
        <p:nvSpPr>
          <p:cNvPr id="14" name="Line 17"/>
          <p:cNvSpPr>
            <a:spLocks noChangeShapeType="1"/>
          </p:cNvSpPr>
          <p:nvPr/>
        </p:nvSpPr>
        <p:spPr bwMode="auto">
          <a:xfrm flipH="1">
            <a:off x="6629400" y="5224463"/>
            <a:ext cx="1447800" cy="0"/>
          </a:xfrm>
          <a:prstGeom prst="line">
            <a:avLst/>
          </a:prstGeom>
          <a:noFill/>
          <a:ln w="25400">
            <a:solidFill>
              <a:schemeClr val="tx2"/>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zh-CN" altLang="en-US"/>
          </a:p>
        </p:txBody>
      </p:sp>
      <p:sp>
        <p:nvSpPr>
          <p:cNvPr id="15" name="Rectangle 19"/>
          <p:cNvSpPr>
            <a:spLocks noChangeArrowheads="1"/>
          </p:cNvSpPr>
          <p:nvPr/>
        </p:nvSpPr>
        <p:spPr bwMode="auto">
          <a:xfrm>
            <a:off x="8153400" y="4803775"/>
            <a:ext cx="1828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9pPr>
          </a:lstStyle>
          <a:p>
            <a:pPr algn="l" eaLnBrk="1" hangingPunct="1">
              <a:spcBef>
                <a:spcPct val="0"/>
              </a:spcBef>
            </a:pPr>
            <a:r>
              <a:rPr kumimoji="1" lang="zh-CN" altLang="en-US" sz="2000" dirty="0">
                <a:solidFill>
                  <a:srgbClr val="009900"/>
                </a:solidFill>
                <a:latin typeface="Tahoma" panose="020B0604030504040204" pitchFamily="34" charset="0"/>
                <a:ea typeface="幼圆" panose="02010509060101010101" pitchFamily="49" charset="-122"/>
              </a:rPr>
              <a:t>可承受的风险</a:t>
            </a:r>
          </a:p>
        </p:txBody>
      </p:sp>
      <p:sp>
        <p:nvSpPr>
          <p:cNvPr id="16" name="Rectangle 21"/>
          <p:cNvSpPr>
            <a:spLocks noChangeArrowheads="1"/>
          </p:cNvSpPr>
          <p:nvPr/>
        </p:nvSpPr>
        <p:spPr bwMode="auto">
          <a:xfrm>
            <a:off x="4038600" y="5794375"/>
            <a:ext cx="3886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9pPr>
          </a:lstStyle>
          <a:p>
            <a:pPr eaLnBrk="1" hangingPunct="1">
              <a:spcBef>
                <a:spcPct val="0"/>
              </a:spcBef>
            </a:pPr>
            <a:r>
              <a:rPr kumimoji="1" lang="zh-CN" altLang="en-US" sz="2400" dirty="0">
                <a:solidFill>
                  <a:schemeClr val="tx2"/>
                </a:solidFill>
                <a:latin typeface="Tahoma" panose="020B0604030504040204" pitchFamily="34" charset="0"/>
                <a:ea typeface="幼圆" panose="02010509060101010101" pitchFamily="49" charset="-122"/>
              </a:rPr>
              <a:t>风险水平示意图</a:t>
            </a:r>
          </a:p>
        </p:txBody>
      </p:sp>
      <p:sp>
        <p:nvSpPr>
          <p:cNvPr id="17" name="Line 17"/>
          <p:cNvSpPr>
            <a:spLocks noChangeShapeType="1"/>
          </p:cNvSpPr>
          <p:nvPr/>
        </p:nvSpPr>
        <p:spPr bwMode="auto">
          <a:xfrm flipH="1">
            <a:off x="6324600" y="4410948"/>
            <a:ext cx="1447800" cy="0"/>
          </a:xfrm>
          <a:prstGeom prst="line">
            <a:avLst/>
          </a:prstGeom>
          <a:noFill/>
          <a:ln w="25400">
            <a:solidFill>
              <a:schemeClr val="tx2"/>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zh-CN" altLang="en-US"/>
          </a:p>
        </p:txBody>
      </p:sp>
    </p:spTree>
    <p:extLst>
      <p:ext uri="{BB962C8B-B14F-4D97-AF65-F5344CB8AC3E}">
        <p14:creationId xmlns:p14="http://schemas.microsoft.com/office/powerpoint/2010/main" val="2896302650"/>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3434" cy="6858000"/>
          </a:xfrm>
          <a:prstGeom prst="rect">
            <a:avLst/>
          </a:prstGeom>
        </p:spPr>
      </p:pic>
      <p:sp>
        <p:nvSpPr>
          <p:cNvPr id="3" name="Rectangle 4"/>
          <p:cNvSpPr>
            <a:spLocks noChangeArrowheads="1"/>
          </p:cNvSpPr>
          <p:nvPr/>
        </p:nvSpPr>
        <p:spPr bwMode="auto">
          <a:xfrm>
            <a:off x="2141538" y="540914"/>
            <a:ext cx="382138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9pPr>
          </a:lstStyle>
          <a:p>
            <a:pPr algn="l" eaLnBrk="1" hangingPunct="1">
              <a:lnSpc>
                <a:spcPct val="150000"/>
              </a:lnSpc>
              <a:spcBef>
                <a:spcPct val="20000"/>
              </a:spcBef>
            </a:pPr>
            <a:r>
              <a:rPr kumimoji="1" lang="zh-CN" altLang="en-US" sz="3200" dirty="0">
                <a:solidFill>
                  <a:schemeClr val="hlink"/>
                </a:solidFill>
                <a:latin typeface="幼圆" panose="02010509060101010101" pitchFamily="49" charset="-122"/>
                <a:ea typeface="幼圆" panose="02010509060101010101" pitchFamily="49" charset="-122"/>
              </a:rPr>
              <a:t>风险控制原则：</a:t>
            </a:r>
          </a:p>
        </p:txBody>
      </p:sp>
      <p:grpSp>
        <p:nvGrpSpPr>
          <p:cNvPr id="4" name="Group 6"/>
          <p:cNvGrpSpPr>
            <a:grpSpLocks/>
          </p:cNvGrpSpPr>
          <p:nvPr/>
        </p:nvGrpSpPr>
        <p:grpSpPr bwMode="auto">
          <a:xfrm>
            <a:off x="1403797" y="1700213"/>
            <a:ext cx="9852338" cy="5021262"/>
            <a:chOff x="0" y="0"/>
            <a:chExt cx="3583" cy="2400"/>
          </a:xfrm>
        </p:grpSpPr>
        <p:grpSp>
          <p:nvGrpSpPr>
            <p:cNvPr id="5" name="Group 7"/>
            <p:cNvGrpSpPr>
              <a:grpSpLocks/>
            </p:cNvGrpSpPr>
            <p:nvPr/>
          </p:nvGrpSpPr>
          <p:grpSpPr bwMode="auto">
            <a:xfrm>
              <a:off x="0" y="0"/>
              <a:ext cx="717" cy="384"/>
              <a:chOff x="0" y="0"/>
              <a:chExt cx="717" cy="384"/>
            </a:xfrm>
          </p:grpSpPr>
          <p:sp>
            <p:nvSpPr>
              <p:cNvPr id="39" name="Rectangle 8"/>
              <p:cNvSpPr>
                <a:spLocks noChangeArrowheads="1"/>
              </p:cNvSpPr>
              <p:nvPr/>
            </p:nvSpPr>
            <p:spPr bwMode="auto">
              <a:xfrm>
                <a:off x="43" y="0"/>
                <a:ext cx="631" cy="384"/>
              </a:xfrm>
              <a:prstGeom prst="rect">
                <a:avLst/>
              </a:prstGeom>
              <a:noFill/>
              <a:ln w="9525">
                <a:solidFill>
                  <a:srgbClr val="0099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eaLnBrk="0" hangingPunct="0">
                  <a:spcBef>
                    <a:spcPct val="20000"/>
                  </a:spcBef>
                  <a:buClr>
                    <a:schemeClr val="hlink"/>
                  </a:buClr>
                  <a:buSzPct val="70000"/>
                  <a:buFont typeface="Wingdings" panose="05000000000000000000" pitchFamily="2" charset="2"/>
                  <a:buChar char="v"/>
                  <a:tabLst>
                    <a:tab pos="1066800" algn="l"/>
                  </a:tabLst>
                  <a:defRPr sz="32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buClr>
                    <a:schemeClr val="accent2"/>
                  </a:buClr>
                  <a:buSzPct val="85000"/>
                  <a:buFont typeface="Wingdings" panose="05000000000000000000" pitchFamily="2" charset="2"/>
                  <a:buChar char=""/>
                  <a:tabLst>
                    <a:tab pos="1066800" algn="l"/>
                  </a:tabLst>
                  <a:defRPr sz="28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buClr>
                    <a:schemeClr val="hlink"/>
                  </a:buClr>
                  <a:buSzPct val="80000"/>
                  <a:buFont typeface="Wingdings" panose="05000000000000000000" pitchFamily="2" charset="2"/>
                  <a:buChar char="v"/>
                  <a:tabLst>
                    <a:tab pos="1066800" algn="l"/>
                  </a:tabLst>
                  <a:defRPr sz="24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buClr>
                    <a:schemeClr val="accent2"/>
                  </a:buClr>
                  <a:buSzPct val="90000"/>
                  <a:buFont typeface="Wingdings" panose="05000000000000000000" pitchFamily="2" charset="2"/>
                  <a:buChar char=""/>
                  <a:tabLst>
                    <a:tab pos="1066800" algn="l"/>
                  </a:tabLst>
                  <a:defRPr sz="2000">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buClr>
                    <a:schemeClr val="hlink"/>
                  </a:buClr>
                  <a:buSzPct val="85000"/>
                  <a:buFont typeface="Wingdings" panose="05000000000000000000" pitchFamily="2" charset="2"/>
                  <a:buChar char="v"/>
                  <a:tabLst>
                    <a:tab pos="1066800" algn="l"/>
                  </a:tabLst>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hlink"/>
                  </a:buClr>
                  <a:buSzPct val="85000"/>
                  <a:buFont typeface="Wingdings" panose="05000000000000000000" pitchFamily="2" charset="2"/>
                  <a:buChar char="v"/>
                  <a:tabLst>
                    <a:tab pos="1066800" algn="l"/>
                  </a:tabLst>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hlink"/>
                  </a:buClr>
                  <a:buSzPct val="85000"/>
                  <a:buFont typeface="Wingdings" panose="05000000000000000000" pitchFamily="2" charset="2"/>
                  <a:buChar char="v"/>
                  <a:tabLst>
                    <a:tab pos="1066800" algn="l"/>
                  </a:tabLst>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hlink"/>
                  </a:buClr>
                  <a:buSzPct val="85000"/>
                  <a:buFont typeface="Wingdings" panose="05000000000000000000" pitchFamily="2" charset="2"/>
                  <a:buChar char="v"/>
                  <a:tabLst>
                    <a:tab pos="1066800" algn="l"/>
                  </a:tabLst>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hlink"/>
                  </a:buClr>
                  <a:buSzPct val="85000"/>
                  <a:buFont typeface="Wingdings" panose="05000000000000000000" pitchFamily="2" charset="2"/>
                  <a:buChar char="v"/>
                  <a:tabLst>
                    <a:tab pos="1066800" algn="l"/>
                  </a:tabLst>
                  <a:defRPr sz="2000">
                    <a:solidFill>
                      <a:schemeClr val="tx1"/>
                    </a:solidFill>
                    <a:latin typeface="Arial" panose="020B0604020202020204" pitchFamily="34" charset="0"/>
                    <a:ea typeface="宋体" panose="02010600030101010101" pitchFamily="2" charset="-122"/>
                  </a:defRPr>
                </a:lvl9pPr>
              </a:lstStyle>
              <a:p>
                <a:pPr algn="just" eaLnBrk="1" hangingPunct="1">
                  <a:spcBef>
                    <a:spcPct val="0"/>
                  </a:spcBef>
                  <a:buClrTx/>
                  <a:buSzTx/>
                  <a:buFontTx/>
                  <a:buNone/>
                </a:pPr>
                <a:r>
                  <a:rPr kumimoji="1" lang="zh-CN" altLang="en-US" sz="1800">
                    <a:solidFill>
                      <a:srgbClr val="CC3300"/>
                    </a:solidFill>
                    <a:latin typeface="Times New Roman" panose="02020603050405020304" pitchFamily="18" charset="0"/>
                  </a:rPr>
                  <a:t>风险水平</a:t>
                </a:r>
                <a:endParaRPr kumimoji="1" lang="zh-CN" altLang="en-US" sz="1800">
                  <a:solidFill>
                    <a:srgbClr val="CC3300"/>
                  </a:solidFill>
                  <a:latin typeface="Times New Roman" panose="02020603050405020304" pitchFamily="18" charset="0"/>
                  <a:cs typeface="Times New Roman" panose="02020603050405020304" pitchFamily="18" charset="0"/>
                </a:endParaRPr>
              </a:p>
              <a:p>
                <a:pPr algn="just">
                  <a:spcBef>
                    <a:spcPct val="0"/>
                  </a:spcBef>
                  <a:buClrTx/>
                  <a:buSzTx/>
                  <a:buFontTx/>
                  <a:buNone/>
                </a:pPr>
                <a:endParaRPr kumimoji="1" lang="en-US" altLang="zh-CN" sz="1800">
                  <a:solidFill>
                    <a:srgbClr val="CC3300"/>
                  </a:solidFill>
                </a:endParaRPr>
              </a:p>
            </p:txBody>
          </p:sp>
          <p:sp>
            <p:nvSpPr>
              <p:cNvPr id="40" name="Rectangle 9"/>
              <p:cNvSpPr>
                <a:spLocks noChangeArrowheads="1"/>
              </p:cNvSpPr>
              <p:nvPr/>
            </p:nvSpPr>
            <p:spPr bwMode="auto">
              <a:xfrm>
                <a:off x="0" y="0"/>
                <a:ext cx="717" cy="384"/>
              </a:xfrm>
              <a:prstGeom prst="rect">
                <a:avLst/>
              </a:prstGeom>
              <a:noFill/>
              <a:ln w="7">
                <a:solidFill>
                  <a:srgbClr val="0099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grpSp>
        <p:grpSp>
          <p:nvGrpSpPr>
            <p:cNvPr id="6" name="Group 10"/>
            <p:cNvGrpSpPr>
              <a:grpSpLocks/>
            </p:cNvGrpSpPr>
            <p:nvPr/>
          </p:nvGrpSpPr>
          <p:grpSpPr bwMode="auto">
            <a:xfrm>
              <a:off x="717" y="0"/>
              <a:ext cx="2866" cy="384"/>
              <a:chOff x="717" y="0"/>
              <a:chExt cx="2866" cy="384"/>
            </a:xfrm>
          </p:grpSpPr>
          <p:sp>
            <p:nvSpPr>
              <p:cNvPr id="37" name="Rectangle 11"/>
              <p:cNvSpPr>
                <a:spLocks noChangeArrowheads="1"/>
              </p:cNvSpPr>
              <p:nvPr/>
            </p:nvSpPr>
            <p:spPr bwMode="auto">
              <a:xfrm>
                <a:off x="760" y="0"/>
                <a:ext cx="2780" cy="384"/>
              </a:xfrm>
              <a:prstGeom prst="rect">
                <a:avLst/>
              </a:prstGeom>
              <a:noFill/>
              <a:ln w="9525">
                <a:solidFill>
                  <a:srgbClr val="0099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eaLnBrk="0" hangingPunct="0">
                  <a:spcBef>
                    <a:spcPct val="20000"/>
                  </a:spcBef>
                  <a:buClr>
                    <a:schemeClr val="hlink"/>
                  </a:buClr>
                  <a:buSzPct val="70000"/>
                  <a:buFont typeface="Wingdings" panose="05000000000000000000" pitchFamily="2" charset="2"/>
                  <a:buChar char="v"/>
                  <a:tabLst>
                    <a:tab pos="1066800" algn="l"/>
                  </a:tabLst>
                  <a:defRPr sz="32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buClr>
                    <a:schemeClr val="accent2"/>
                  </a:buClr>
                  <a:buSzPct val="85000"/>
                  <a:buFont typeface="Wingdings" panose="05000000000000000000" pitchFamily="2" charset="2"/>
                  <a:buChar char=""/>
                  <a:tabLst>
                    <a:tab pos="1066800" algn="l"/>
                  </a:tabLst>
                  <a:defRPr sz="28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buClr>
                    <a:schemeClr val="hlink"/>
                  </a:buClr>
                  <a:buSzPct val="80000"/>
                  <a:buFont typeface="Wingdings" panose="05000000000000000000" pitchFamily="2" charset="2"/>
                  <a:buChar char="v"/>
                  <a:tabLst>
                    <a:tab pos="1066800" algn="l"/>
                  </a:tabLst>
                  <a:defRPr sz="24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buClr>
                    <a:schemeClr val="accent2"/>
                  </a:buClr>
                  <a:buSzPct val="90000"/>
                  <a:buFont typeface="Wingdings" panose="05000000000000000000" pitchFamily="2" charset="2"/>
                  <a:buChar char=""/>
                  <a:tabLst>
                    <a:tab pos="1066800" algn="l"/>
                  </a:tabLst>
                  <a:defRPr sz="2000">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buClr>
                    <a:schemeClr val="hlink"/>
                  </a:buClr>
                  <a:buSzPct val="85000"/>
                  <a:buFont typeface="Wingdings" panose="05000000000000000000" pitchFamily="2" charset="2"/>
                  <a:buChar char="v"/>
                  <a:tabLst>
                    <a:tab pos="1066800" algn="l"/>
                  </a:tabLst>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hlink"/>
                  </a:buClr>
                  <a:buSzPct val="85000"/>
                  <a:buFont typeface="Wingdings" panose="05000000000000000000" pitchFamily="2" charset="2"/>
                  <a:buChar char="v"/>
                  <a:tabLst>
                    <a:tab pos="1066800" algn="l"/>
                  </a:tabLst>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hlink"/>
                  </a:buClr>
                  <a:buSzPct val="85000"/>
                  <a:buFont typeface="Wingdings" panose="05000000000000000000" pitchFamily="2" charset="2"/>
                  <a:buChar char="v"/>
                  <a:tabLst>
                    <a:tab pos="1066800" algn="l"/>
                  </a:tabLst>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hlink"/>
                  </a:buClr>
                  <a:buSzPct val="85000"/>
                  <a:buFont typeface="Wingdings" panose="05000000000000000000" pitchFamily="2" charset="2"/>
                  <a:buChar char="v"/>
                  <a:tabLst>
                    <a:tab pos="1066800" algn="l"/>
                  </a:tabLst>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hlink"/>
                  </a:buClr>
                  <a:buSzPct val="85000"/>
                  <a:buFont typeface="Wingdings" panose="05000000000000000000" pitchFamily="2" charset="2"/>
                  <a:buChar char="v"/>
                  <a:tabLst>
                    <a:tab pos="1066800" algn="l"/>
                  </a:tabLst>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ClrTx/>
                  <a:buSzTx/>
                  <a:buFontTx/>
                  <a:buNone/>
                </a:pPr>
                <a:r>
                  <a:rPr kumimoji="1" lang="zh-CN" altLang="en-US" sz="1800">
                    <a:solidFill>
                      <a:srgbClr val="CC3300"/>
                    </a:solidFill>
                    <a:latin typeface="Times New Roman" panose="02020603050405020304" pitchFamily="18" charset="0"/>
                  </a:rPr>
                  <a:t>措                        施</a:t>
                </a:r>
                <a:endParaRPr kumimoji="1" lang="zh-CN" altLang="en-US" sz="1800">
                  <a:solidFill>
                    <a:srgbClr val="CC3300"/>
                  </a:solidFill>
                  <a:latin typeface="Times New Roman" panose="02020603050405020304" pitchFamily="18" charset="0"/>
                  <a:cs typeface="Times New Roman" panose="02020603050405020304" pitchFamily="18" charset="0"/>
                </a:endParaRPr>
              </a:p>
              <a:p>
                <a:pPr algn="just">
                  <a:spcBef>
                    <a:spcPct val="0"/>
                  </a:spcBef>
                  <a:buClrTx/>
                  <a:buSzTx/>
                  <a:buFontTx/>
                  <a:buNone/>
                </a:pPr>
                <a:endParaRPr kumimoji="1" lang="en-US" altLang="zh-CN" sz="1800">
                  <a:solidFill>
                    <a:srgbClr val="CC3300"/>
                  </a:solidFill>
                </a:endParaRPr>
              </a:p>
            </p:txBody>
          </p:sp>
          <p:sp>
            <p:nvSpPr>
              <p:cNvPr id="38" name="Rectangle 12"/>
              <p:cNvSpPr>
                <a:spLocks noChangeArrowheads="1"/>
              </p:cNvSpPr>
              <p:nvPr/>
            </p:nvSpPr>
            <p:spPr bwMode="auto">
              <a:xfrm>
                <a:off x="717" y="0"/>
                <a:ext cx="2866" cy="384"/>
              </a:xfrm>
              <a:prstGeom prst="rect">
                <a:avLst/>
              </a:prstGeom>
              <a:noFill/>
              <a:ln w="7">
                <a:solidFill>
                  <a:srgbClr val="0099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grpSp>
        <p:grpSp>
          <p:nvGrpSpPr>
            <p:cNvPr id="7" name="Group 13"/>
            <p:cNvGrpSpPr>
              <a:grpSpLocks/>
            </p:cNvGrpSpPr>
            <p:nvPr/>
          </p:nvGrpSpPr>
          <p:grpSpPr bwMode="auto">
            <a:xfrm>
              <a:off x="0" y="384"/>
              <a:ext cx="717" cy="384"/>
              <a:chOff x="0" y="384"/>
              <a:chExt cx="717" cy="384"/>
            </a:xfrm>
          </p:grpSpPr>
          <p:sp>
            <p:nvSpPr>
              <p:cNvPr id="35" name="Rectangle 14"/>
              <p:cNvSpPr>
                <a:spLocks noChangeArrowheads="1"/>
              </p:cNvSpPr>
              <p:nvPr/>
            </p:nvSpPr>
            <p:spPr bwMode="auto">
              <a:xfrm>
                <a:off x="43" y="384"/>
                <a:ext cx="631" cy="384"/>
              </a:xfrm>
              <a:prstGeom prst="rect">
                <a:avLst/>
              </a:prstGeom>
              <a:noFill/>
              <a:ln w="9525">
                <a:solidFill>
                  <a:srgbClr val="0099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eaLnBrk="0" hangingPunct="0">
                  <a:spcBef>
                    <a:spcPct val="20000"/>
                  </a:spcBef>
                  <a:buClr>
                    <a:schemeClr val="hlink"/>
                  </a:buClr>
                  <a:buSzPct val="70000"/>
                  <a:buFont typeface="Wingdings" panose="05000000000000000000" pitchFamily="2" charset="2"/>
                  <a:buChar char="v"/>
                  <a:tabLst>
                    <a:tab pos="1066800" algn="l"/>
                  </a:tabLst>
                  <a:defRPr sz="32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buClr>
                    <a:schemeClr val="accent2"/>
                  </a:buClr>
                  <a:buSzPct val="85000"/>
                  <a:buFont typeface="Wingdings" panose="05000000000000000000" pitchFamily="2" charset="2"/>
                  <a:buChar char=""/>
                  <a:tabLst>
                    <a:tab pos="1066800" algn="l"/>
                  </a:tabLst>
                  <a:defRPr sz="28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buClr>
                    <a:schemeClr val="hlink"/>
                  </a:buClr>
                  <a:buSzPct val="80000"/>
                  <a:buFont typeface="Wingdings" panose="05000000000000000000" pitchFamily="2" charset="2"/>
                  <a:buChar char="v"/>
                  <a:tabLst>
                    <a:tab pos="1066800" algn="l"/>
                  </a:tabLst>
                  <a:defRPr sz="24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buClr>
                    <a:schemeClr val="accent2"/>
                  </a:buClr>
                  <a:buSzPct val="90000"/>
                  <a:buFont typeface="Wingdings" panose="05000000000000000000" pitchFamily="2" charset="2"/>
                  <a:buChar char=""/>
                  <a:tabLst>
                    <a:tab pos="1066800" algn="l"/>
                  </a:tabLst>
                  <a:defRPr sz="2000">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buClr>
                    <a:schemeClr val="hlink"/>
                  </a:buClr>
                  <a:buSzPct val="85000"/>
                  <a:buFont typeface="Wingdings" panose="05000000000000000000" pitchFamily="2" charset="2"/>
                  <a:buChar char="v"/>
                  <a:tabLst>
                    <a:tab pos="1066800" algn="l"/>
                  </a:tabLst>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hlink"/>
                  </a:buClr>
                  <a:buSzPct val="85000"/>
                  <a:buFont typeface="Wingdings" panose="05000000000000000000" pitchFamily="2" charset="2"/>
                  <a:buChar char="v"/>
                  <a:tabLst>
                    <a:tab pos="1066800" algn="l"/>
                  </a:tabLst>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hlink"/>
                  </a:buClr>
                  <a:buSzPct val="85000"/>
                  <a:buFont typeface="Wingdings" panose="05000000000000000000" pitchFamily="2" charset="2"/>
                  <a:buChar char="v"/>
                  <a:tabLst>
                    <a:tab pos="1066800" algn="l"/>
                  </a:tabLst>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hlink"/>
                  </a:buClr>
                  <a:buSzPct val="85000"/>
                  <a:buFont typeface="Wingdings" panose="05000000000000000000" pitchFamily="2" charset="2"/>
                  <a:buChar char="v"/>
                  <a:tabLst>
                    <a:tab pos="1066800" algn="l"/>
                  </a:tabLst>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hlink"/>
                  </a:buClr>
                  <a:buSzPct val="85000"/>
                  <a:buFont typeface="Wingdings" panose="05000000000000000000" pitchFamily="2" charset="2"/>
                  <a:buChar char="v"/>
                  <a:tabLst>
                    <a:tab pos="1066800" algn="l"/>
                  </a:tabLst>
                  <a:defRPr sz="2000">
                    <a:solidFill>
                      <a:schemeClr val="tx1"/>
                    </a:solidFill>
                    <a:latin typeface="Arial" panose="020B0604020202020204" pitchFamily="34" charset="0"/>
                    <a:ea typeface="宋体" panose="02010600030101010101" pitchFamily="2" charset="-122"/>
                  </a:defRPr>
                </a:lvl9pPr>
              </a:lstStyle>
              <a:p>
                <a:pPr algn="just" eaLnBrk="1" hangingPunct="1">
                  <a:spcBef>
                    <a:spcPct val="0"/>
                  </a:spcBef>
                  <a:buClrTx/>
                  <a:buSzTx/>
                  <a:buFontTx/>
                  <a:buNone/>
                </a:pPr>
                <a:r>
                  <a:rPr kumimoji="1" lang="zh-CN" altLang="en-US" sz="1800" dirty="0">
                    <a:solidFill>
                      <a:schemeClr val="tx2"/>
                    </a:solidFill>
                    <a:latin typeface="Times New Roman" panose="02020603050405020304" pitchFamily="18" charset="0"/>
                  </a:rPr>
                  <a:t>可忽略的</a:t>
                </a:r>
              </a:p>
              <a:p>
                <a:pPr algn="just" eaLnBrk="1" hangingPunct="1">
                  <a:spcBef>
                    <a:spcPct val="0"/>
                  </a:spcBef>
                  <a:buClrTx/>
                  <a:buSzTx/>
                  <a:buFontTx/>
                  <a:buNone/>
                </a:pPr>
                <a:r>
                  <a:rPr kumimoji="1" lang="zh-CN" altLang="en-US" sz="1800" dirty="0">
                    <a:solidFill>
                      <a:schemeClr val="tx2"/>
                    </a:solidFill>
                    <a:latin typeface="Times New Roman" panose="02020603050405020304" pitchFamily="18" charset="0"/>
                  </a:rPr>
                  <a:t>（</a:t>
                </a:r>
                <a:r>
                  <a:rPr kumimoji="1" lang="en-US" altLang="zh-CN" sz="1800" dirty="0">
                    <a:solidFill>
                      <a:schemeClr val="tx2"/>
                    </a:solidFill>
                    <a:latin typeface="Times New Roman" panose="02020603050405020304" pitchFamily="18" charset="0"/>
                  </a:rPr>
                  <a:t>1</a:t>
                </a:r>
                <a:r>
                  <a:rPr kumimoji="1" lang="zh-CN" altLang="en-US" sz="1800" dirty="0">
                    <a:solidFill>
                      <a:schemeClr val="tx2"/>
                    </a:solidFill>
                    <a:latin typeface="Times New Roman" panose="02020603050405020304" pitchFamily="18" charset="0"/>
                  </a:rPr>
                  <a:t>）</a:t>
                </a:r>
                <a:endParaRPr kumimoji="1" lang="zh-CN" altLang="en-US" sz="1800" dirty="0">
                  <a:solidFill>
                    <a:schemeClr val="tx2"/>
                  </a:solidFill>
                  <a:latin typeface="Times New Roman" panose="02020603050405020304" pitchFamily="18" charset="0"/>
                  <a:cs typeface="Times New Roman" panose="02020603050405020304" pitchFamily="18" charset="0"/>
                </a:endParaRPr>
              </a:p>
              <a:p>
                <a:pPr algn="just">
                  <a:spcBef>
                    <a:spcPct val="0"/>
                  </a:spcBef>
                  <a:buClrTx/>
                  <a:buSzTx/>
                  <a:buFontTx/>
                  <a:buNone/>
                </a:pPr>
                <a:endParaRPr kumimoji="1" lang="en-US" altLang="zh-CN" sz="1800" dirty="0">
                  <a:solidFill>
                    <a:schemeClr val="tx2"/>
                  </a:solidFill>
                </a:endParaRPr>
              </a:p>
            </p:txBody>
          </p:sp>
          <p:sp>
            <p:nvSpPr>
              <p:cNvPr id="36" name="Rectangle 15"/>
              <p:cNvSpPr>
                <a:spLocks noChangeArrowheads="1"/>
              </p:cNvSpPr>
              <p:nvPr/>
            </p:nvSpPr>
            <p:spPr bwMode="auto">
              <a:xfrm>
                <a:off x="0" y="384"/>
                <a:ext cx="717" cy="384"/>
              </a:xfrm>
              <a:prstGeom prst="rect">
                <a:avLst/>
              </a:prstGeom>
              <a:noFill/>
              <a:ln w="7">
                <a:solidFill>
                  <a:srgbClr val="0099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grpSp>
        <p:grpSp>
          <p:nvGrpSpPr>
            <p:cNvPr id="8" name="Group 16"/>
            <p:cNvGrpSpPr>
              <a:grpSpLocks/>
            </p:cNvGrpSpPr>
            <p:nvPr/>
          </p:nvGrpSpPr>
          <p:grpSpPr bwMode="auto">
            <a:xfrm>
              <a:off x="717" y="384"/>
              <a:ext cx="2866" cy="384"/>
              <a:chOff x="717" y="384"/>
              <a:chExt cx="2866" cy="384"/>
            </a:xfrm>
          </p:grpSpPr>
          <p:sp>
            <p:nvSpPr>
              <p:cNvPr id="33" name="Rectangle 17"/>
              <p:cNvSpPr>
                <a:spLocks noChangeArrowheads="1"/>
              </p:cNvSpPr>
              <p:nvPr/>
            </p:nvSpPr>
            <p:spPr bwMode="auto">
              <a:xfrm>
                <a:off x="760" y="384"/>
                <a:ext cx="2780" cy="384"/>
              </a:xfrm>
              <a:prstGeom prst="rect">
                <a:avLst/>
              </a:prstGeom>
              <a:noFill/>
              <a:ln w="9525">
                <a:solidFill>
                  <a:srgbClr val="0099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eaLnBrk="0" hangingPunct="0">
                  <a:spcBef>
                    <a:spcPct val="20000"/>
                  </a:spcBef>
                  <a:buClr>
                    <a:schemeClr val="hlink"/>
                  </a:buClr>
                  <a:buSzPct val="70000"/>
                  <a:buFont typeface="Wingdings" panose="05000000000000000000" pitchFamily="2" charset="2"/>
                  <a:buChar char="v"/>
                  <a:tabLst>
                    <a:tab pos="1066800" algn="l"/>
                  </a:tabLst>
                  <a:defRPr sz="32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buClr>
                    <a:schemeClr val="accent2"/>
                  </a:buClr>
                  <a:buSzPct val="85000"/>
                  <a:buFont typeface="Wingdings" panose="05000000000000000000" pitchFamily="2" charset="2"/>
                  <a:buChar char=""/>
                  <a:tabLst>
                    <a:tab pos="1066800" algn="l"/>
                  </a:tabLst>
                  <a:defRPr sz="28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buClr>
                    <a:schemeClr val="hlink"/>
                  </a:buClr>
                  <a:buSzPct val="80000"/>
                  <a:buFont typeface="Wingdings" panose="05000000000000000000" pitchFamily="2" charset="2"/>
                  <a:buChar char="v"/>
                  <a:tabLst>
                    <a:tab pos="1066800" algn="l"/>
                  </a:tabLst>
                  <a:defRPr sz="24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buClr>
                    <a:schemeClr val="accent2"/>
                  </a:buClr>
                  <a:buSzPct val="90000"/>
                  <a:buFont typeface="Wingdings" panose="05000000000000000000" pitchFamily="2" charset="2"/>
                  <a:buChar char=""/>
                  <a:tabLst>
                    <a:tab pos="1066800" algn="l"/>
                  </a:tabLst>
                  <a:defRPr sz="2000">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buClr>
                    <a:schemeClr val="hlink"/>
                  </a:buClr>
                  <a:buSzPct val="85000"/>
                  <a:buFont typeface="Wingdings" panose="05000000000000000000" pitchFamily="2" charset="2"/>
                  <a:buChar char="v"/>
                  <a:tabLst>
                    <a:tab pos="1066800" algn="l"/>
                  </a:tabLst>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hlink"/>
                  </a:buClr>
                  <a:buSzPct val="85000"/>
                  <a:buFont typeface="Wingdings" panose="05000000000000000000" pitchFamily="2" charset="2"/>
                  <a:buChar char="v"/>
                  <a:tabLst>
                    <a:tab pos="1066800" algn="l"/>
                  </a:tabLst>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hlink"/>
                  </a:buClr>
                  <a:buSzPct val="85000"/>
                  <a:buFont typeface="Wingdings" panose="05000000000000000000" pitchFamily="2" charset="2"/>
                  <a:buChar char="v"/>
                  <a:tabLst>
                    <a:tab pos="1066800" algn="l"/>
                  </a:tabLst>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hlink"/>
                  </a:buClr>
                  <a:buSzPct val="85000"/>
                  <a:buFont typeface="Wingdings" panose="05000000000000000000" pitchFamily="2" charset="2"/>
                  <a:buChar char="v"/>
                  <a:tabLst>
                    <a:tab pos="1066800" algn="l"/>
                  </a:tabLst>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hlink"/>
                  </a:buClr>
                  <a:buSzPct val="85000"/>
                  <a:buFont typeface="Wingdings" panose="05000000000000000000" pitchFamily="2" charset="2"/>
                  <a:buChar char="v"/>
                  <a:tabLst>
                    <a:tab pos="1066800" algn="l"/>
                  </a:tabLst>
                  <a:defRPr sz="2000">
                    <a:solidFill>
                      <a:schemeClr val="tx1"/>
                    </a:solidFill>
                    <a:latin typeface="Arial" panose="020B0604020202020204" pitchFamily="34" charset="0"/>
                    <a:ea typeface="宋体" panose="02010600030101010101" pitchFamily="2" charset="-122"/>
                  </a:defRPr>
                </a:lvl9pPr>
              </a:lstStyle>
              <a:p>
                <a:pPr algn="just" eaLnBrk="1" hangingPunct="1">
                  <a:spcBef>
                    <a:spcPct val="0"/>
                  </a:spcBef>
                  <a:buClrTx/>
                  <a:buSzTx/>
                  <a:buFontTx/>
                  <a:buNone/>
                </a:pPr>
                <a:r>
                  <a:rPr kumimoji="1" lang="zh-CN" altLang="en-US" sz="1800" dirty="0">
                    <a:solidFill>
                      <a:schemeClr val="tx2"/>
                    </a:solidFill>
                    <a:latin typeface="Times New Roman" panose="02020603050405020304" pitchFamily="18" charset="0"/>
                  </a:rPr>
                  <a:t>勿需采取措施且不必保持记录</a:t>
                </a:r>
                <a:endParaRPr kumimoji="1" lang="zh-CN" altLang="en-US" sz="1800" dirty="0">
                  <a:solidFill>
                    <a:schemeClr val="tx2"/>
                  </a:solidFill>
                  <a:latin typeface="Times New Roman" panose="02020603050405020304" pitchFamily="18" charset="0"/>
                  <a:cs typeface="Times New Roman" panose="02020603050405020304" pitchFamily="18" charset="0"/>
                </a:endParaRPr>
              </a:p>
              <a:p>
                <a:pPr algn="just">
                  <a:spcBef>
                    <a:spcPct val="0"/>
                  </a:spcBef>
                  <a:buClrTx/>
                  <a:buSzTx/>
                  <a:buFontTx/>
                  <a:buNone/>
                </a:pPr>
                <a:endParaRPr kumimoji="1" lang="en-US" altLang="zh-CN" sz="1800" dirty="0">
                  <a:solidFill>
                    <a:schemeClr val="tx2"/>
                  </a:solidFill>
                </a:endParaRPr>
              </a:p>
            </p:txBody>
          </p:sp>
          <p:sp>
            <p:nvSpPr>
              <p:cNvPr id="34" name="Rectangle 18"/>
              <p:cNvSpPr>
                <a:spLocks noChangeArrowheads="1"/>
              </p:cNvSpPr>
              <p:nvPr/>
            </p:nvSpPr>
            <p:spPr bwMode="auto">
              <a:xfrm>
                <a:off x="717" y="384"/>
                <a:ext cx="2866" cy="384"/>
              </a:xfrm>
              <a:prstGeom prst="rect">
                <a:avLst/>
              </a:prstGeom>
              <a:noFill/>
              <a:ln w="7">
                <a:solidFill>
                  <a:srgbClr val="0099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grpSp>
        <p:grpSp>
          <p:nvGrpSpPr>
            <p:cNvPr id="9" name="Group 19"/>
            <p:cNvGrpSpPr>
              <a:grpSpLocks/>
            </p:cNvGrpSpPr>
            <p:nvPr/>
          </p:nvGrpSpPr>
          <p:grpSpPr bwMode="auto">
            <a:xfrm>
              <a:off x="0" y="768"/>
              <a:ext cx="717" cy="384"/>
              <a:chOff x="0" y="768"/>
              <a:chExt cx="717" cy="384"/>
            </a:xfrm>
          </p:grpSpPr>
          <p:sp>
            <p:nvSpPr>
              <p:cNvPr id="31" name="Rectangle 20"/>
              <p:cNvSpPr>
                <a:spLocks noChangeArrowheads="1"/>
              </p:cNvSpPr>
              <p:nvPr/>
            </p:nvSpPr>
            <p:spPr bwMode="auto">
              <a:xfrm>
                <a:off x="43" y="768"/>
                <a:ext cx="631" cy="384"/>
              </a:xfrm>
              <a:prstGeom prst="rect">
                <a:avLst/>
              </a:prstGeom>
              <a:noFill/>
              <a:ln w="9525">
                <a:solidFill>
                  <a:srgbClr val="0099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eaLnBrk="0" hangingPunct="0">
                  <a:spcBef>
                    <a:spcPct val="20000"/>
                  </a:spcBef>
                  <a:buClr>
                    <a:schemeClr val="hlink"/>
                  </a:buClr>
                  <a:buSzPct val="70000"/>
                  <a:buFont typeface="Wingdings" panose="05000000000000000000" pitchFamily="2" charset="2"/>
                  <a:buChar char="v"/>
                  <a:tabLst>
                    <a:tab pos="1066800" algn="l"/>
                  </a:tabLst>
                  <a:defRPr sz="32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buClr>
                    <a:schemeClr val="accent2"/>
                  </a:buClr>
                  <a:buSzPct val="85000"/>
                  <a:buFont typeface="Wingdings" panose="05000000000000000000" pitchFamily="2" charset="2"/>
                  <a:buChar char=""/>
                  <a:tabLst>
                    <a:tab pos="1066800" algn="l"/>
                  </a:tabLst>
                  <a:defRPr sz="28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buClr>
                    <a:schemeClr val="hlink"/>
                  </a:buClr>
                  <a:buSzPct val="80000"/>
                  <a:buFont typeface="Wingdings" panose="05000000000000000000" pitchFamily="2" charset="2"/>
                  <a:buChar char="v"/>
                  <a:tabLst>
                    <a:tab pos="1066800" algn="l"/>
                  </a:tabLst>
                  <a:defRPr sz="24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buClr>
                    <a:schemeClr val="accent2"/>
                  </a:buClr>
                  <a:buSzPct val="90000"/>
                  <a:buFont typeface="Wingdings" panose="05000000000000000000" pitchFamily="2" charset="2"/>
                  <a:buChar char=""/>
                  <a:tabLst>
                    <a:tab pos="1066800" algn="l"/>
                  </a:tabLst>
                  <a:defRPr sz="2000">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buClr>
                    <a:schemeClr val="hlink"/>
                  </a:buClr>
                  <a:buSzPct val="85000"/>
                  <a:buFont typeface="Wingdings" panose="05000000000000000000" pitchFamily="2" charset="2"/>
                  <a:buChar char="v"/>
                  <a:tabLst>
                    <a:tab pos="1066800" algn="l"/>
                  </a:tabLst>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hlink"/>
                  </a:buClr>
                  <a:buSzPct val="85000"/>
                  <a:buFont typeface="Wingdings" panose="05000000000000000000" pitchFamily="2" charset="2"/>
                  <a:buChar char="v"/>
                  <a:tabLst>
                    <a:tab pos="1066800" algn="l"/>
                  </a:tabLst>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hlink"/>
                  </a:buClr>
                  <a:buSzPct val="85000"/>
                  <a:buFont typeface="Wingdings" panose="05000000000000000000" pitchFamily="2" charset="2"/>
                  <a:buChar char="v"/>
                  <a:tabLst>
                    <a:tab pos="1066800" algn="l"/>
                  </a:tabLst>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hlink"/>
                  </a:buClr>
                  <a:buSzPct val="85000"/>
                  <a:buFont typeface="Wingdings" panose="05000000000000000000" pitchFamily="2" charset="2"/>
                  <a:buChar char="v"/>
                  <a:tabLst>
                    <a:tab pos="1066800" algn="l"/>
                  </a:tabLst>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hlink"/>
                  </a:buClr>
                  <a:buSzPct val="85000"/>
                  <a:buFont typeface="Wingdings" panose="05000000000000000000" pitchFamily="2" charset="2"/>
                  <a:buChar char="v"/>
                  <a:tabLst>
                    <a:tab pos="1066800" algn="l"/>
                  </a:tabLst>
                  <a:defRPr sz="2000">
                    <a:solidFill>
                      <a:schemeClr val="tx1"/>
                    </a:solidFill>
                    <a:latin typeface="Arial" panose="020B0604020202020204" pitchFamily="34" charset="0"/>
                    <a:ea typeface="宋体" panose="02010600030101010101" pitchFamily="2" charset="-122"/>
                  </a:defRPr>
                </a:lvl9pPr>
              </a:lstStyle>
              <a:p>
                <a:pPr algn="just" eaLnBrk="1" hangingPunct="1">
                  <a:spcBef>
                    <a:spcPct val="0"/>
                  </a:spcBef>
                  <a:buClrTx/>
                  <a:buSzTx/>
                  <a:buFontTx/>
                  <a:buNone/>
                </a:pPr>
                <a:r>
                  <a:rPr kumimoji="1" lang="zh-CN" altLang="en-US" sz="1800">
                    <a:solidFill>
                      <a:schemeClr val="tx2"/>
                    </a:solidFill>
                    <a:latin typeface="Times New Roman" panose="02020603050405020304" pitchFamily="18" charset="0"/>
                  </a:rPr>
                  <a:t>可承受的</a:t>
                </a:r>
                <a:endParaRPr kumimoji="1" lang="zh-CN" altLang="en-US" sz="1800">
                  <a:solidFill>
                    <a:schemeClr val="tx2"/>
                  </a:solidFill>
                  <a:latin typeface="Times New Roman" panose="02020603050405020304" pitchFamily="18" charset="0"/>
                  <a:cs typeface="Times New Roman" panose="02020603050405020304" pitchFamily="18" charset="0"/>
                </a:endParaRPr>
              </a:p>
              <a:p>
                <a:pPr algn="just">
                  <a:spcBef>
                    <a:spcPct val="0"/>
                  </a:spcBef>
                  <a:buClrTx/>
                  <a:buSzTx/>
                  <a:buFontTx/>
                  <a:buNone/>
                </a:pPr>
                <a:r>
                  <a:rPr kumimoji="1" lang="zh-CN" altLang="en-US" sz="1800">
                    <a:solidFill>
                      <a:schemeClr val="tx2"/>
                    </a:solidFill>
                  </a:rPr>
                  <a:t>（</a:t>
                </a:r>
                <a:r>
                  <a:rPr kumimoji="1" lang="en-US" altLang="zh-CN" sz="1800">
                    <a:solidFill>
                      <a:schemeClr val="tx2"/>
                    </a:solidFill>
                  </a:rPr>
                  <a:t>2</a:t>
                </a:r>
                <a:r>
                  <a:rPr kumimoji="1" lang="zh-CN" altLang="en-US" sz="1800">
                    <a:solidFill>
                      <a:schemeClr val="tx2"/>
                    </a:solidFill>
                  </a:rPr>
                  <a:t>）</a:t>
                </a:r>
              </a:p>
            </p:txBody>
          </p:sp>
          <p:sp>
            <p:nvSpPr>
              <p:cNvPr id="32" name="Rectangle 21"/>
              <p:cNvSpPr>
                <a:spLocks noChangeArrowheads="1"/>
              </p:cNvSpPr>
              <p:nvPr/>
            </p:nvSpPr>
            <p:spPr bwMode="auto">
              <a:xfrm>
                <a:off x="0" y="768"/>
                <a:ext cx="717" cy="384"/>
              </a:xfrm>
              <a:prstGeom prst="rect">
                <a:avLst/>
              </a:prstGeom>
              <a:noFill/>
              <a:ln w="7">
                <a:solidFill>
                  <a:srgbClr val="0099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grpSp>
        <p:grpSp>
          <p:nvGrpSpPr>
            <p:cNvPr id="10" name="Group 22"/>
            <p:cNvGrpSpPr>
              <a:grpSpLocks/>
            </p:cNvGrpSpPr>
            <p:nvPr/>
          </p:nvGrpSpPr>
          <p:grpSpPr bwMode="auto">
            <a:xfrm>
              <a:off x="717" y="768"/>
              <a:ext cx="2866" cy="384"/>
              <a:chOff x="717" y="768"/>
              <a:chExt cx="2866" cy="384"/>
            </a:xfrm>
          </p:grpSpPr>
          <p:sp>
            <p:nvSpPr>
              <p:cNvPr id="29" name="Rectangle 23"/>
              <p:cNvSpPr>
                <a:spLocks noChangeArrowheads="1"/>
              </p:cNvSpPr>
              <p:nvPr/>
            </p:nvSpPr>
            <p:spPr bwMode="auto">
              <a:xfrm>
                <a:off x="760" y="768"/>
                <a:ext cx="2780" cy="384"/>
              </a:xfrm>
              <a:prstGeom prst="rect">
                <a:avLst/>
              </a:prstGeom>
              <a:noFill/>
              <a:ln w="9525">
                <a:solidFill>
                  <a:srgbClr val="0099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eaLnBrk="0" hangingPunct="0">
                  <a:spcBef>
                    <a:spcPct val="20000"/>
                  </a:spcBef>
                  <a:buClr>
                    <a:schemeClr val="hlink"/>
                  </a:buClr>
                  <a:buSzPct val="70000"/>
                  <a:buFont typeface="Wingdings" panose="05000000000000000000" pitchFamily="2" charset="2"/>
                  <a:buChar char="v"/>
                  <a:tabLst>
                    <a:tab pos="1066800" algn="l"/>
                  </a:tabLst>
                  <a:defRPr sz="32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buClr>
                    <a:schemeClr val="accent2"/>
                  </a:buClr>
                  <a:buSzPct val="85000"/>
                  <a:buFont typeface="Wingdings" panose="05000000000000000000" pitchFamily="2" charset="2"/>
                  <a:buChar char=""/>
                  <a:tabLst>
                    <a:tab pos="1066800" algn="l"/>
                  </a:tabLst>
                  <a:defRPr sz="28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buClr>
                    <a:schemeClr val="hlink"/>
                  </a:buClr>
                  <a:buSzPct val="80000"/>
                  <a:buFont typeface="Wingdings" panose="05000000000000000000" pitchFamily="2" charset="2"/>
                  <a:buChar char="v"/>
                  <a:tabLst>
                    <a:tab pos="1066800" algn="l"/>
                  </a:tabLst>
                  <a:defRPr sz="24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buClr>
                    <a:schemeClr val="accent2"/>
                  </a:buClr>
                  <a:buSzPct val="90000"/>
                  <a:buFont typeface="Wingdings" panose="05000000000000000000" pitchFamily="2" charset="2"/>
                  <a:buChar char=""/>
                  <a:tabLst>
                    <a:tab pos="1066800" algn="l"/>
                  </a:tabLst>
                  <a:defRPr sz="2000">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buClr>
                    <a:schemeClr val="hlink"/>
                  </a:buClr>
                  <a:buSzPct val="85000"/>
                  <a:buFont typeface="Wingdings" panose="05000000000000000000" pitchFamily="2" charset="2"/>
                  <a:buChar char="v"/>
                  <a:tabLst>
                    <a:tab pos="1066800" algn="l"/>
                  </a:tabLst>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hlink"/>
                  </a:buClr>
                  <a:buSzPct val="85000"/>
                  <a:buFont typeface="Wingdings" panose="05000000000000000000" pitchFamily="2" charset="2"/>
                  <a:buChar char="v"/>
                  <a:tabLst>
                    <a:tab pos="1066800" algn="l"/>
                  </a:tabLst>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hlink"/>
                  </a:buClr>
                  <a:buSzPct val="85000"/>
                  <a:buFont typeface="Wingdings" panose="05000000000000000000" pitchFamily="2" charset="2"/>
                  <a:buChar char="v"/>
                  <a:tabLst>
                    <a:tab pos="1066800" algn="l"/>
                  </a:tabLst>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hlink"/>
                  </a:buClr>
                  <a:buSzPct val="85000"/>
                  <a:buFont typeface="Wingdings" panose="05000000000000000000" pitchFamily="2" charset="2"/>
                  <a:buChar char="v"/>
                  <a:tabLst>
                    <a:tab pos="1066800" algn="l"/>
                  </a:tabLst>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hlink"/>
                  </a:buClr>
                  <a:buSzPct val="85000"/>
                  <a:buFont typeface="Wingdings" panose="05000000000000000000" pitchFamily="2" charset="2"/>
                  <a:buChar char="v"/>
                  <a:tabLst>
                    <a:tab pos="1066800" algn="l"/>
                  </a:tabLst>
                  <a:defRPr sz="2000">
                    <a:solidFill>
                      <a:schemeClr val="tx1"/>
                    </a:solidFill>
                    <a:latin typeface="Arial" panose="020B0604020202020204" pitchFamily="34" charset="0"/>
                    <a:ea typeface="宋体" panose="02010600030101010101" pitchFamily="2" charset="-122"/>
                  </a:defRPr>
                </a:lvl9pPr>
              </a:lstStyle>
              <a:p>
                <a:pPr algn="just" eaLnBrk="1" hangingPunct="1">
                  <a:spcBef>
                    <a:spcPct val="0"/>
                  </a:spcBef>
                  <a:buClrTx/>
                  <a:buSzTx/>
                  <a:buFontTx/>
                  <a:buNone/>
                </a:pPr>
                <a:r>
                  <a:rPr kumimoji="1" lang="zh-CN" altLang="en-US" sz="1800" dirty="0">
                    <a:solidFill>
                      <a:schemeClr val="tx2"/>
                    </a:solidFill>
                    <a:latin typeface="Times New Roman" panose="02020603050405020304" pitchFamily="18" charset="0"/>
                  </a:rPr>
                  <a:t>不需另外的控制措施，需要监测来确保控制措施的有效性得以维持</a:t>
                </a:r>
                <a:endParaRPr kumimoji="1" lang="zh-CN" altLang="en-US" sz="1800" dirty="0">
                  <a:solidFill>
                    <a:schemeClr val="tx2"/>
                  </a:solidFill>
                  <a:latin typeface="Times New Roman" panose="02020603050405020304" pitchFamily="18" charset="0"/>
                  <a:cs typeface="Times New Roman" panose="02020603050405020304" pitchFamily="18" charset="0"/>
                </a:endParaRPr>
              </a:p>
              <a:p>
                <a:pPr algn="just">
                  <a:spcBef>
                    <a:spcPct val="0"/>
                  </a:spcBef>
                  <a:buClrTx/>
                  <a:buSzTx/>
                  <a:buFontTx/>
                  <a:buNone/>
                </a:pPr>
                <a:endParaRPr kumimoji="1" lang="en-US" altLang="zh-CN" sz="1800" dirty="0">
                  <a:solidFill>
                    <a:schemeClr val="tx2"/>
                  </a:solidFill>
                </a:endParaRPr>
              </a:p>
            </p:txBody>
          </p:sp>
          <p:sp>
            <p:nvSpPr>
              <p:cNvPr id="30" name="Rectangle 24"/>
              <p:cNvSpPr>
                <a:spLocks noChangeArrowheads="1"/>
              </p:cNvSpPr>
              <p:nvPr/>
            </p:nvSpPr>
            <p:spPr bwMode="auto">
              <a:xfrm>
                <a:off x="717" y="768"/>
                <a:ext cx="2866" cy="384"/>
              </a:xfrm>
              <a:prstGeom prst="rect">
                <a:avLst/>
              </a:prstGeom>
              <a:noFill/>
              <a:ln w="7">
                <a:solidFill>
                  <a:srgbClr val="0099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grpSp>
        <p:grpSp>
          <p:nvGrpSpPr>
            <p:cNvPr id="11" name="Group 25"/>
            <p:cNvGrpSpPr>
              <a:grpSpLocks/>
            </p:cNvGrpSpPr>
            <p:nvPr/>
          </p:nvGrpSpPr>
          <p:grpSpPr bwMode="auto">
            <a:xfrm>
              <a:off x="0" y="1152"/>
              <a:ext cx="717" cy="384"/>
              <a:chOff x="0" y="1152"/>
              <a:chExt cx="717" cy="384"/>
            </a:xfrm>
          </p:grpSpPr>
          <p:sp>
            <p:nvSpPr>
              <p:cNvPr id="27" name="Rectangle 26"/>
              <p:cNvSpPr>
                <a:spLocks noChangeArrowheads="1"/>
              </p:cNvSpPr>
              <p:nvPr/>
            </p:nvSpPr>
            <p:spPr bwMode="auto">
              <a:xfrm>
                <a:off x="43" y="1152"/>
                <a:ext cx="631" cy="384"/>
              </a:xfrm>
              <a:prstGeom prst="rect">
                <a:avLst/>
              </a:prstGeom>
              <a:noFill/>
              <a:ln w="9525">
                <a:solidFill>
                  <a:srgbClr val="0099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eaLnBrk="0" hangingPunct="0">
                  <a:spcBef>
                    <a:spcPct val="20000"/>
                  </a:spcBef>
                  <a:buClr>
                    <a:schemeClr val="hlink"/>
                  </a:buClr>
                  <a:buSzPct val="70000"/>
                  <a:buFont typeface="Wingdings" panose="05000000000000000000" pitchFamily="2" charset="2"/>
                  <a:buChar char="v"/>
                  <a:tabLst>
                    <a:tab pos="1066800" algn="l"/>
                  </a:tabLst>
                  <a:defRPr sz="32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buClr>
                    <a:schemeClr val="accent2"/>
                  </a:buClr>
                  <a:buSzPct val="85000"/>
                  <a:buFont typeface="Wingdings" panose="05000000000000000000" pitchFamily="2" charset="2"/>
                  <a:buChar char=""/>
                  <a:tabLst>
                    <a:tab pos="1066800" algn="l"/>
                  </a:tabLst>
                  <a:defRPr sz="28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buClr>
                    <a:schemeClr val="hlink"/>
                  </a:buClr>
                  <a:buSzPct val="80000"/>
                  <a:buFont typeface="Wingdings" panose="05000000000000000000" pitchFamily="2" charset="2"/>
                  <a:buChar char="v"/>
                  <a:tabLst>
                    <a:tab pos="1066800" algn="l"/>
                  </a:tabLst>
                  <a:defRPr sz="24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buClr>
                    <a:schemeClr val="accent2"/>
                  </a:buClr>
                  <a:buSzPct val="90000"/>
                  <a:buFont typeface="Wingdings" panose="05000000000000000000" pitchFamily="2" charset="2"/>
                  <a:buChar char=""/>
                  <a:tabLst>
                    <a:tab pos="1066800" algn="l"/>
                  </a:tabLst>
                  <a:defRPr sz="2000">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buClr>
                    <a:schemeClr val="hlink"/>
                  </a:buClr>
                  <a:buSzPct val="85000"/>
                  <a:buFont typeface="Wingdings" panose="05000000000000000000" pitchFamily="2" charset="2"/>
                  <a:buChar char="v"/>
                  <a:tabLst>
                    <a:tab pos="1066800" algn="l"/>
                  </a:tabLst>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hlink"/>
                  </a:buClr>
                  <a:buSzPct val="85000"/>
                  <a:buFont typeface="Wingdings" panose="05000000000000000000" pitchFamily="2" charset="2"/>
                  <a:buChar char="v"/>
                  <a:tabLst>
                    <a:tab pos="1066800" algn="l"/>
                  </a:tabLst>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hlink"/>
                  </a:buClr>
                  <a:buSzPct val="85000"/>
                  <a:buFont typeface="Wingdings" panose="05000000000000000000" pitchFamily="2" charset="2"/>
                  <a:buChar char="v"/>
                  <a:tabLst>
                    <a:tab pos="1066800" algn="l"/>
                  </a:tabLst>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hlink"/>
                  </a:buClr>
                  <a:buSzPct val="85000"/>
                  <a:buFont typeface="Wingdings" panose="05000000000000000000" pitchFamily="2" charset="2"/>
                  <a:buChar char="v"/>
                  <a:tabLst>
                    <a:tab pos="1066800" algn="l"/>
                  </a:tabLst>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hlink"/>
                  </a:buClr>
                  <a:buSzPct val="85000"/>
                  <a:buFont typeface="Wingdings" panose="05000000000000000000" pitchFamily="2" charset="2"/>
                  <a:buChar char="v"/>
                  <a:tabLst>
                    <a:tab pos="1066800" algn="l"/>
                  </a:tabLst>
                  <a:defRPr sz="2000">
                    <a:solidFill>
                      <a:schemeClr val="tx1"/>
                    </a:solidFill>
                    <a:latin typeface="Arial" panose="020B0604020202020204" pitchFamily="34" charset="0"/>
                    <a:ea typeface="宋体" panose="02010600030101010101" pitchFamily="2" charset="-122"/>
                  </a:defRPr>
                </a:lvl9pPr>
              </a:lstStyle>
              <a:p>
                <a:pPr algn="just" eaLnBrk="1" hangingPunct="1">
                  <a:spcBef>
                    <a:spcPct val="0"/>
                  </a:spcBef>
                  <a:buClrTx/>
                  <a:buSzTx/>
                  <a:buFontTx/>
                  <a:buNone/>
                </a:pPr>
                <a:r>
                  <a:rPr kumimoji="1" lang="zh-CN" altLang="en-US" sz="1800">
                    <a:solidFill>
                      <a:schemeClr val="tx2"/>
                    </a:solidFill>
                    <a:latin typeface="Times New Roman" panose="02020603050405020304" pitchFamily="18" charset="0"/>
                  </a:rPr>
                  <a:t>中度的</a:t>
                </a:r>
                <a:endParaRPr kumimoji="1" lang="zh-CN" altLang="en-US" sz="1800">
                  <a:solidFill>
                    <a:schemeClr val="tx2"/>
                  </a:solidFill>
                  <a:latin typeface="Times New Roman" panose="02020603050405020304" pitchFamily="18" charset="0"/>
                  <a:cs typeface="Times New Roman" panose="02020603050405020304" pitchFamily="18" charset="0"/>
                </a:endParaRPr>
              </a:p>
              <a:p>
                <a:pPr algn="just">
                  <a:spcBef>
                    <a:spcPct val="0"/>
                  </a:spcBef>
                  <a:buClrTx/>
                  <a:buSzTx/>
                  <a:buFontTx/>
                  <a:buNone/>
                </a:pPr>
                <a:r>
                  <a:rPr kumimoji="1" lang="zh-CN" altLang="en-US" sz="1800">
                    <a:solidFill>
                      <a:schemeClr val="tx2"/>
                    </a:solidFill>
                  </a:rPr>
                  <a:t>（</a:t>
                </a:r>
                <a:r>
                  <a:rPr kumimoji="1" lang="en-US" altLang="zh-CN" sz="1800">
                    <a:solidFill>
                      <a:schemeClr val="tx2"/>
                    </a:solidFill>
                  </a:rPr>
                  <a:t>3</a:t>
                </a:r>
                <a:r>
                  <a:rPr kumimoji="1" lang="zh-CN" altLang="en-US" sz="1800">
                    <a:solidFill>
                      <a:schemeClr val="tx2"/>
                    </a:solidFill>
                  </a:rPr>
                  <a:t>）</a:t>
                </a:r>
              </a:p>
            </p:txBody>
          </p:sp>
          <p:sp>
            <p:nvSpPr>
              <p:cNvPr id="28" name="Rectangle 27"/>
              <p:cNvSpPr>
                <a:spLocks noChangeArrowheads="1"/>
              </p:cNvSpPr>
              <p:nvPr/>
            </p:nvSpPr>
            <p:spPr bwMode="auto">
              <a:xfrm>
                <a:off x="0" y="1152"/>
                <a:ext cx="717" cy="384"/>
              </a:xfrm>
              <a:prstGeom prst="rect">
                <a:avLst/>
              </a:prstGeom>
              <a:noFill/>
              <a:ln w="7">
                <a:solidFill>
                  <a:srgbClr val="0099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grpSp>
        <p:grpSp>
          <p:nvGrpSpPr>
            <p:cNvPr id="12" name="Group 28"/>
            <p:cNvGrpSpPr>
              <a:grpSpLocks/>
            </p:cNvGrpSpPr>
            <p:nvPr/>
          </p:nvGrpSpPr>
          <p:grpSpPr bwMode="auto">
            <a:xfrm>
              <a:off x="717" y="1152"/>
              <a:ext cx="2866" cy="384"/>
              <a:chOff x="717" y="1152"/>
              <a:chExt cx="2866" cy="384"/>
            </a:xfrm>
          </p:grpSpPr>
          <p:sp>
            <p:nvSpPr>
              <p:cNvPr id="25" name="Rectangle 29"/>
              <p:cNvSpPr>
                <a:spLocks noChangeArrowheads="1"/>
              </p:cNvSpPr>
              <p:nvPr/>
            </p:nvSpPr>
            <p:spPr bwMode="auto">
              <a:xfrm>
                <a:off x="760" y="1152"/>
                <a:ext cx="2780" cy="384"/>
              </a:xfrm>
              <a:prstGeom prst="rect">
                <a:avLst/>
              </a:prstGeom>
              <a:noFill/>
              <a:ln w="9525">
                <a:solidFill>
                  <a:srgbClr val="0099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eaLnBrk="0" hangingPunct="0">
                  <a:spcBef>
                    <a:spcPct val="20000"/>
                  </a:spcBef>
                  <a:buClr>
                    <a:schemeClr val="hlink"/>
                  </a:buClr>
                  <a:buSzPct val="70000"/>
                  <a:buFont typeface="Wingdings" panose="05000000000000000000" pitchFamily="2" charset="2"/>
                  <a:buChar char="v"/>
                  <a:tabLst>
                    <a:tab pos="1066800" algn="l"/>
                  </a:tabLst>
                  <a:defRPr sz="32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buClr>
                    <a:schemeClr val="accent2"/>
                  </a:buClr>
                  <a:buSzPct val="85000"/>
                  <a:buFont typeface="Wingdings" panose="05000000000000000000" pitchFamily="2" charset="2"/>
                  <a:buChar char=""/>
                  <a:tabLst>
                    <a:tab pos="1066800" algn="l"/>
                  </a:tabLst>
                  <a:defRPr sz="28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buClr>
                    <a:schemeClr val="hlink"/>
                  </a:buClr>
                  <a:buSzPct val="80000"/>
                  <a:buFont typeface="Wingdings" panose="05000000000000000000" pitchFamily="2" charset="2"/>
                  <a:buChar char="v"/>
                  <a:tabLst>
                    <a:tab pos="1066800" algn="l"/>
                  </a:tabLst>
                  <a:defRPr sz="24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buClr>
                    <a:schemeClr val="accent2"/>
                  </a:buClr>
                  <a:buSzPct val="90000"/>
                  <a:buFont typeface="Wingdings" panose="05000000000000000000" pitchFamily="2" charset="2"/>
                  <a:buChar char=""/>
                  <a:tabLst>
                    <a:tab pos="1066800" algn="l"/>
                  </a:tabLst>
                  <a:defRPr sz="2000">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buClr>
                    <a:schemeClr val="hlink"/>
                  </a:buClr>
                  <a:buSzPct val="85000"/>
                  <a:buFont typeface="Wingdings" panose="05000000000000000000" pitchFamily="2" charset="2"/>
                  <a:buChar char="v"/>
                  <a:tabLst>
                    <a:tab pos="1066800" algn="l"/>
                  </a:tabLst>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hlink"/>
                  </a:buClr>
                  <a:buSzPct val="85000"/>
                  <a:buFont typeface="Wingdings" panose="05000000000000000000" pitchFamily="2" charset="2"/>
                  <a:buChar char="v"/>
                  <a:tabLst>
                    <a:tab pos="1066800" algn="l"/>
                  </a:tabLst>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hlink"/>
                  </a:buClr>
                  <a:buSzPct val="85000"/>
                  <a:buFont typeface="Wingdings" panose="05000000000000000000" pitchFamily="2" charset="2"/>
                  <a:buChar char="v"/>
                  <a:tabLst>
                    <a:tab pos="1066800" algn="l"/>
                  </a:tabLst>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hlink"/>
                  </a:buClr>
                  <a:buSzPct val="85000"/>
                  <a:buFont typeface="Wingdings" panose="05000000000000000000" pitchFamily="2" charset="2"/>
                  <a:buChar char="v"/>
                  <a:tabLst>
                    <a:tab pos="1066800" algn="l"/>
                  </a:tabLst>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hlink"/>
                  </a:buClr>
                  <a:buSzPct val="85000"/>
                  <a:buFont typeface="Wingdings" panose="05000000000000000000" pitchFamily="2" charset="2"/>
                  <a:buChar char="v"/>
                  <a:tabLst>
                    <a:tab pos="1066800" algn="l"/>
                  </a:tabLst>
                  <a:defRPr sz="2000">
                    <a:solidFill>
                      <a:schemeClr val="tx1"/>
                    </a:solidFill>
                    <a:latin typeface="Arial" panose="020B0604020202020204" pitchFamily="34" charset="0"/>
                    <a:ea typeface="宋体" panose="02010600030101010101" pitchFamily="2" charset="-122"/>
                  </a:defRPr>
                </a:lvl9pPr>
              </a:lstStyle>
              <a:p>
                <a:pPr algn="just" eaLnBrk="1" hangingPunct="1">
                  <a:spcBef>
                    <a:spcPct val="0"/>
                  </a:spcBef>
                  <a:buClrTx/>
                  <a:buSzTx/>
                  <a:buFontTx/>
                  <a:buNone/>
                </a:pPr>
                <a:r>
                  <a:rPr kumimoji="1" lang="zh-CN" altLang="en-US" sz="1800">
                    <a:solidFill>
                      <a:schemeClr val="tx2"/>
                    </a:solidFill>
                    <a:latin typeface="Times New Roman" panose="02020603050405020304" pitchFamily="18" charset="0"/>
                  </a:rPr>
                  <a:t>努力降低风险，但要符合成本</a:t>
                </a:r>
                <a:r>
                  <a:rPr kumimoji="1" lang="en-US" altLang="zh-CN" sz="1800">
                    <a:solidFill>
                      <a:schemeClr val="tx2"/>
                    </a:solidFill>
                    <a:latin typeface="Times New Roman" panose="02020603050405020304" pitchFamily="18" charset="0"/>
                  </a:rPr>
                  <a:t>——</a:t>
                </a:r>
                <a:r>
                  <a:rPr kumimoji="1" lang="zh-CN" altLang="en-US" sz="1800">
                    <a:solidFill>
                      <a:schemeClr val="tx2"/>
                    </a:solidFill>
                    <a:latin typeface="Times New Roman" panose="02020603050405020304" pitchFamily="18" charset="0"/>
                  </a:rPr>
                  <a:t>有效性原则</a:t>
                </a:r>
                <a:endParaRPr kumimoji="1" lang="zh-CN" altLang="en-US" sz="1800">
                  <a:solidFill>
                    <a:schemeClr val="tx2"/>
                  </a:solidFill>
                  <a:latin typeface="Times New Roman" panose="02020603050405020304" pitchFamily="18" charset="0"/>
                  <a:cs typeface="Times New Roman" panose="02020603050405020304" pitchFamily="18" charset="0"/>
                </a:endParaRPr>
              </a:p>
              <a:p>
                <a:pPr algn="just">
                  <a:spcBef>
                    <a:spcPct val="0"/>
                  </a:spcBef>
                  <a:buClrTx/>
                  <a:buSzTx/>
                  <a:buFontTx/>
                  <a:buNone/>
                </a:pPr>
                <a:endParaRPr kumimoji="1" lang="en-US" altLang="zh-CN" sz="1800">
                  <a:solidFill>
                    <a:schemeClr val="tx2"/>
                  </a:solidFill>
                </a:endParaRPr>
              </a:p>
            </p:txBody>
          </p:sp>
          <p:sp>
            <p:nvSpPr>
              <p:cNvPr id="26" name="Rectangle 30"/>
              <p:cNvSpPr>
                <a:spLocks noChangeArrowheads="1"/>
              </p:cNvSpPr>
              <p:nvPr/>
            </p:nvSpPr>
            <p:spPr bwMode="auto">
              <a:xfrm>
                <a:off x="717" y="1152"/>
                <a:ext cx="2866" cy="384"/>
              </a:xfrm>
              <a:prstGeom prst="rect">
                <a:avLst/>
              </a:prstGeom>
              <a:noFill/>
              <a:ln w="7">
                <a:solidFill>
                  <a:srgbClr val="0099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grpSp>
        <p:grpSp>
          <p:nvGrpSpPr>
            <p:cNvPr id="13" name="Group 31"/>
            <p:cNvGrpSpPr>
              <a:grpSpLocks/>
            </p:cNvGrpSpPr>
            <p:nvPr/>
          </p:nvGrpSpPr>
          <p:grpSpPr bwMode="auto">
            <a:xfrm>
              <a:off x="0" y="1536"/>
              <a:ext cx="717" cy="384"/>
              <a:chOff x="0" y="1536"/>
              <a:chExt cx="717" cy="384"/>
            </a:xfrm>
          </p:grpSpPr>
          <p:sp>
            <p:nvSpPr>
              <p:cNvPr id="23" name="Rectangle 32"/>
              <p:cNvSpPr>
                <a:spLocks noChangeArrowheads="1"/>
              </p:cNvSpPr>
              <p:nvPr/>
            </p:nvSpPr>
            <p:spPr bwMode="auto">
              <a:xfrm>
                <a:off x="43" y="1536"/>
                <a:ext cx="631" cy="384"/>
              </a:xfrm>
              <a:prstGeom prst="rect">
                <a:avLst/>
              </a:prstGeom>
              <a:noFill/>
              <a:ln w="9525">
                <a:solidFill>
                  <a:srgbClr val="0099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eaLnBrk="0" hangingPunct="0">
                  <a:spcBef>
                    <a:spcPct val="20000"/>
                  </a:spcBef>
                  <a:buClr>
                    <a:schemeClr val="hlink"/>
                  </a:buClr>
                  <a:buSzPct val="70000"/>
                  <a:buFont typeface="Wingdings" panose="05000000000000000000" pitchFamily="2" charset="2"/>
                  <a:buChar char="v"/>
                  <a:tabLst>
                    <a:tab pos="1066800" algn="l"/>
                  </a:tabLst>
                  <a:defRPr sz="32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buClr>
                    <a:schemeClr val="accent2"/>
                  </a:buClr>
                  <a:buSzPct val="85000"/>
                  <a:buFont typeface="Wingdings" panose="05000000000000000000" pitchFamily="2" charset="2"/>
                  <a:buChar char=""/>
                  <a:tabLst>
                    <a:tab pos="1066800" algn="l"/>
                  </a:tabLst>
                  <a:defRPr sz="28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buClr>
                    <a:schemeClr val="hlink"/>
                  </a:buClr>
                  <a:buSzPct val="80000"/>
                  <a:buFont typeface="Wingdings" panose="05000000000000000000" pitchFamily="2" charset="2"/>
                  <a:buChar char="v"/>
                  <a:tabLst>
                    <a:tab pos="1066800" algn="l"/>
                  </a:tabLst>
                  <a:defRPr sz="24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buClr>
                    <a:schemeClr val="accent2"/>
                  </a:buClr>
                  <a:buSzPct val="90000"/>
                  <a:buFont typeface="Wingdings" panose="05000000000000000000" pitchFamily="2" charset="2"/>
                  <a:buChar char=""/>
                  <a:tabLst>
                    <a:tab pos="1066800" algn="l"/>
                  </a:tabLst>
                  <a:defRPr sz="2000">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buClr>
                    <a:schemeClr val="hlink"/>
                  </a:buClr>
                  <a:buSzPct val="85000"/>
                  <a:buFont typeface="Wingdings" panose="05000000000000000000" pitchFamily="2" charset="2"/>
                  <a:buChar char="v"/>
                  <a:tabLst>
                    <a:tab pos="1066800" algn="l"/>
                  </a:tabLst>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hlink"/>
                  </a:buClr>
                  <a:buSzPct val="85000"/>
                  <a:buFont typeface="Wingdings" panose="05000000000000000000" pitchFamily="2" charset="2"/>
                  <a:buChar char="v"/>
                  <a:tabLst>
                    <a:tab pos="1066800" algn="l"/>
                  </a:tabLst>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hlink"/>
                  </a:buClr>
                  <a:buSzPct val="85000"/>
                  <a:buFont typeface="Wingdings" panose="05000000000000000000" pitchFamily="2" charset="2"/>
                  <a:buChar char="v"/>
                  <a:tabLst>
                    <a:tab pos="1066800" algn="l"/>
                  </a:tabLst>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hlink"/>
                  </a:buClr>
                  <a:buSzPct val="85000"/>
                  <a:buFont typeface="Wingdings" panose="05000000000000000000" pitchFamily="2" charset="2"/>
                  <a:buChar char="v"/>
                  <a:tabLst>
                    <a:tab pos="1066800" algn="l"/>
                  </a:tabLst>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hlink"/>
                  </a:buClr>
                  <a:buSzPct val="85000"/>
                  <a:buFont typeface="Wingdings" panose="05000000000000000000" pitchFamily="2" charset="2"/>
                  <a:buChar char="v"/>
                  <a:tabLst>
                    <a:tab pos="1066800" algn="l"/>
                  </a:tabLst>
                  <a:defRPr sz="2000">
                    <a:solidFill>
                      <a:schemeClr val="tx1"/>
                    </a:solidFill>
                    <a:latin typeface="Arial" panose="020B0604020202020204" pitchFamily="34" charset="0"/>
                    <a:ea typeface="宋体" panose="02010600030101010101" pitchFamily="2" charset="-122"/>
                  </a:defRPr>
                </a:lvl9pPr>
              </a:lstStyle>
              <a:p>
                <a:pPr algn="just" eaLnBrk="1" hangingPunct="1">
                  <a:spcBef>
                    <a:spcPct val="0"/>
                  </a:spcBef>
                  <a:buClrTx/>
                  <a:buSzTx/>
                  <a:buFontTx/>
                  <a:buNone/>
                </a:pPr>
                <a:r>
                  <a:rPr kumimoji="1" lang="zh-CN" altLang="en-US" sz="1800">
                    <a:solidFill>
                      <a:schemeClr val="tx2"/>
                    </a:solidFill>
                    <a:latin typeface="Times New Roman" panose="02020603050405020304" pitchFamily="18" charset="0"/>
                  </a:rPr>
                  <a:t>重大的</a:t>
                </a:r>
                <a:endParaRPr kumimoji="1" lang="zh-CN" altLang="en-US" sz="1800">
                  <a:solidFill>
                    <a:schemeClr val="tx2"/>
                  </a:solidFill>
                  <a:latin typeface="Times New Roman" panose="02020603050405020304" pitchFamily="18" charset="0"/>
                  <a:cs typeface="Times New Roman" panose="02020603050405020304" pitchFamily="18" charset="0"/>
                </a:endParaRPr>
              </a:p>
              <a:p>
                <a:pPr algn="just">
                  <a:spcBef>
                    <a:spcPct val="0"/>
                  </a:spcBef>
                  <a:buClrTx/>
                  <a:buSzTx/>
                  <a:buFontTx/>
                  <a:buNone/>
                </a:pPr>
                <a:r>
                  <a:rPr kumimoji="1" lang="zh-CN" altLang="en-US" sz="1800">
                    <a:solidFill>
                      <a:schemeClr val="tx2"/>
                    </a:solidFill>
                  </a:rPr>
                  <a:t>（</a:t>
                </a:r>
                <a:r>
                  <a:rPr kumimoji="1" lang="en-US" altLang="zh-CN" sz="1800">
                    <a:solidFill>
                      <a:schemeClr val="tx2"/>
                    </a:solidFill>
                  </a:rPr>
                  <a:t>4</a:t>
                </a:r>
                <a:r>
                  <a:rPr kumimoji="1" lang="zh-CN" altLang="en-US" sz="1800">
                    <a:solidFill>
                      <a:schemeClr val="tx2"/>
                    </a:solidFill>
                  </a:rPr>
                  <a:t>）</a:t>
                </a:r>
              </a:p>
            </p:txBody>
          </p:sp>
          <p:sp>
            <p:nvSpPr>
              <p:cNvPr id="24" name="Rectangle 33"/>
              <p:cNvSpPr>
                <a:spLocks noChangeArrowheads="1"/>
              </p:cNvSpPr>
              <p:nvPr/>
            </p:nvSpPr>
            <p:spPr bwMode="auto">
              <a:xfrm>
                <a:off x="0" y="1536"/>
                <a:ext cx="717" cy="384"/>
              </a:xfrm>
              <a:prstGeom prst="rect">
                <a:avLst/>
              </a:prstGeom>
              <a:noFill/>
              <a:ln w="7">
                <a:solidFill>
                  <a:srgbClr val="0099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grpSp>
        <p:grpSp>
          <p:nvGrpSpPr>
            <p:cNvPr id="14" name="Group 34"/>
            <p:cNvGrpSpPr>
              <a:grpSpLocks/>
            </p:cNvGrpSpPr>
            <p:nvPr/>
          </p:nvGrpSpPr>
          <p:grpSpPr bwMode="auto">
            <a:xfrm>
              <a:off x="717" y="1536"/>
              <a:ext cx="2866" cy="384"/>
              <a:chOff x="717" y="1536"/>
              <a:chExt cx="2866" cy="384"/>
            </a:xfrm>
          </p:grpSpPr>
          <p:sp>
            <p:nvSpPr>
              <p:cNvPr id="21" name="Rectangle 35"/>
              <p:cNvSpPr>
                <a:spLocks noChangeArrowheads="1"/>
              </p:cNvSpPr>
              <p:nvPr/>
            </p:nvSpPr>
            <p:spPr bwMode="auto">
              <a:xfrm>
                <a:off x="760" y="1536"/>
                <a:ext cx="2780" cy="384"/>
              </a:xfrm>
              <a:prstGeom prst="rect">
                <a:avLst/>
              </a:prstGeom>
              <a:noFill/>
              <a:ln w="9525">
                <a:solidFill>
                  <a:srgbClr val="0099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eaLnBrk="0" hangingPunct="0">
                  <a:spcBef>
                    <a:spcPct val="20000"/>
                  </a:spcBef>
                  <a:buClr>
                    <a:schemeClr val="hlink"/>
                  </a:buClr>
                  <a:buSzPct val="70000"/>
                  <a:buFont typeface="Wingdings" panose="05000000000000000000" pitchFamily="2" charset="2"/>
                  <a:buChar char="v"/>
                  <a:tabLst>
                    <a:tab pos="1066800" algn="l"/>
                  </a:tabLst>
                  <a:defRPr sz="32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buClr>
                    <a:schemeClr val="accent2"/>
                  </a:buClr>
                  <a:buSzPct val="85000"/>
                  <a:buFont typeface="Wingdings" panose="05000000000000000000" pitchFamily="2" charset="2"/>
                  <a:buChar char=""/>
                  <a:tabLst>
                    <a:tab pos="1066800" algn="l"/>
                  </a:tabLst>
                  <a:defRPr sz="28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buClr>
                    <a:schemeClr val="hlink"/>
                  </a:buClr>
                  <a:buSzPct val="80000"/>
                  <a:buFont typeface="Wingdings" panose="05000000000000000000" pitchFamily="2" charset="2"/>
                  <a:buChar char="v"/>
                  <a:tabLst>
                    <a:tab pos="1066800" algn="l"/>
                  </a:tabLst>
                  <a:defRPr sz="24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buClr>
                    <a:schemeClr val="accent2"/>
                  </a:buClr>
                  <a:buSzPct val="90000"/>
                  <a:buFont typeface="Wingdings" panose="05000000000000000000" pitchFamily="2" charset="2"/>
                  <a:buChar char=""/>
                  <a:tabLst>
                    <a:tab pos="1066800" algn="l"/>
                  </a:tabLst>
                  <a:defRPr sz="2000">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buClr>
                    <a:schemeClr val="hlink"/>
                  </a:buClr>
                  <a:buSzPct val="85000"/>
                  <a:buFont typeface="Wingdings" panose="05000000000000000000" pitchFamily="2" charset="2"/>
                  <a:buChar char="v"/>
                  <a:tabLst>
                    <a:tab pos="1066800" algn="l"/>
                  </a:tabLst>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hlink"/>
                  </a:buClr>
                  <a:buSzPct val="85000"/>
                  <a:buFont typeface="Wingdings" panose="05000000000000000000" pitchFamily="2" charset="2"/>
                  <a:buChar char="v"/>
                  <a:tabLst>
                    <a:tab pos="1066800" algn="l"/>
                  </a:tabLst>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hlink"/>
                  </a:buClr>
                  <a:buSzPct val="85000"/>
                  <a:buFont typeface="Wingdings" panose="05000000000000000000" pitchFamily="2" charset="2"/>
                  <a:buChar char="v"/>
                  <a:tabLst>
                    <a:tab pos="1066800" algn="l"/>
                  </a:tabLst>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hlink"/>
                  </a:buClr>
                  <a:buSzPct val="85000"/>
                  <a:buFont typeface="Wingdings" panose="05000000000000000000" pitchFamily="2" charset="2"/>
                  <a:buChar char="v"/>
                  <a:tabLst>
                    <a:tab pos="1066800" algn="l"/>
                  </a:tabLst>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hlink"/>
                  </a:buClr>
                  <a:buSzPct val="85000"/>
                  <a:buFont typeface="Wingdings" panose="05000000000000000000" pitchFamily="2" charset="2"/>
                  <a:buChar char="v"/>
                  <a:tabLst>
                    <a:tab pos="1066800" algn="l"/>
                  </a:tabLst>
                  <a:defRPr sz="2000">
                    <a:solidFill>
                      <a:schemeClr val="tx1"/>
                    </a:solidFill>
                    <a:latin typeface="Arial" panose="020B0604020202020204" pitchFamily="34" charset="0"/>
                    <a:ea typeface="宋体" panose="02010600030101010101" pitchFamily="2" charset="-122"/>
                  </a:defRPr>
                </a:lvl9pPr>
              </a:lstStyle>
              <a:p>
                <a:pPr algn="just" eaLnBrk="1" hangingPunct="1">
                  <a:spcBef>
                    <a:spcPct val="0"/>
                  </a:spcBef>
                  <a:buClrTx/>
                  <a:buSzTx/>
                  <a:buFontTx/>
                  <a:buNone/>
                </a:pPr>
                <a:r>
                  <a:rPr kumimoji="1" lang="zh-CN" altLang="en-US" sz="1800">
                    <a:solidFill>
                      <a:schemeClr val="tx2"/>
                    </a:solidFill>
                    <a:latin typeface="Times New Roman" panose="02020603050405020304" pitchFamily="18" charset="0"/>
                  </a:rPr>
                  <a:t>紧急行动降低风险</a:t>
                </a:r>
                <a:endParaRPr kumimoji="1" lang="zh-CN" altLang="en-US" sz="1800">
                  <a:solidFill>
                    <a:schemeClr val="tx2"/>
                  </a:solidFill>
                  <a:latin typeface="Times New Roman" panose="02020603050405020304" pitchFamily="18" charset="0"/>
                  <a:cs typeface="Times New Roman" panose="02020603050405020304" pitchFamily="18" charset="0"/>
                </a:endParaRPr>
              </a:p>
              <a:p>
                <a:pPr algn="just">
                  <a:spcBef>
                    <a:spcPct val="0"/>
                  </a:spcBef>
                  <a:buClrTx/>
                  <a:buSzTx/>
                  <a:buFontTx/>
                  <a:buNone/>
                </a:pPr>
                <a:endParaRPr kumimoji="1" lang="en-US" altLang="zh-CN" sz="1800">
                  <a:solidFill>
                    <a:schemeClr val="tx2"/>
                  </a:solidFill>
                </a:endParaRPr>
              </a:p>
            </p:txBody>
          </p:sp>
          <p:sp>
            <p:nvSpPr>
              <p:cNvPr id="22" name="Rectangle 36"/>
              <p:cNvSpPr>
                <a:spLocks noChangeArrowheads="1"/>
              </p:cNvSpPr>
              <p:nvPr/>
            </p:nvSpPr>
            <p:spPr bwMode="auto">
              <a:xfrm>
                <a:off x="717" y="1536"/>
                <a:ext cx="2866" cy="384"/>
              </a:xfrm>
              <a:prstGeom prst="rect">
                <a:avLst/>
              </a:prstGeom>
              <a:noFill/>
              <a:ln w="7">
                <a:solidFill>
                  <a:srgbClr val="0099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grpSp>
        <p:grpSp>
          <p:nvGrpSpPr>
            <p:cNvPr id="15" name="Group 37"/>
            <p:cNvGrpSpPr>
              <a:grpSpLocks/>
            </p:cNvGrpSpPr>
            <p:nvPr/>
          </p:nvGrpSpPr>
          <p:grpSpPr bwMode="auto">
            <a:xfrm>
              <a:off x="0" y="1920"/>
              <a:ext cx="717" cy="480"/>
              <a:chOff x="0" y="1920"/>
              <a:chExt cx="717" cy="480"/>
            </a:xfrm>
          </p:grpSpPr>
          <p:sp>
            <p:nvSpPr>
              <p:cNvPr id="19" name="Rectangle 38"/>
              <p:cNvSpPr>
                <a:spLocks noChangeArrowheads="1"/>
              </p:cNvSpPr>
              <p:nvPr/>
            </p:nvSpPr>
            <p:spPr bwMode="auto">
              <a:xfrm>
                <a:off x="43" y="1920"/>
                <a:ext cx="631" cy="480"/>
              </a:xfrm>
              <a:prstGeom prst="rect">
                <a:avLst/>
              </a:prstGeom>
              <a:noFill/>
              <a:ln w="9525">
                <a:solidFill>
                  <a:srgbClr val="0099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eaLnBrk="0" hangingPunct="0">
                  <a:spcBef>
                    <a:spcPct val="20000"/>
                  </a:spcBef>
                  <a:buClr>
                    <a:schemeClr val="hlink"/>
                  </a:buClr>
                  <a:buSzPct val="70000"/>
                  <a:buFont typeface="Wingdings" panose="05000000000000000000" pitchFamily="2" charset="2"/>
                  <a:buChar char="v"/>
                  <a:tabLst>
                    <a:tab pos="1066800" algn="l"/>
                  </a:tabLst>
                  <a:defRPr sz="32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buClr>
                    <a:schemeClr val="accent2"/>
                  </a:buClr>
                  <a:buSzPct val="85000"/>
                  <a:buFont typeface="Wingdings" panose="05000000000000000000" pitchFamily="2" charset="2"/>
                  <a:buChar char=""/>
                  <a:tabLst>
                    <a:tab pos="1066800" algn="l"/>
                  </a:tabLst>
                  <a:defRPr sz="28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buClr>
                    <a:schemeClr val="hlink"/>
                  </a:buClr>
                  <a:buSzPct val="80000"/>
                  <a:buFont typeface="Wingdings" panose="05000000000000000000" pitchFamily="2" charset="2"/>
                  <a:buChar char="v"/>
                  <a:tabLst>
                    <a:tab pos="1066800" algn="l"/>
                  </a:tabLst>
                  <a:defRPr sz="24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buClr>
                    <a:schemeClr val="accent2"/>
                  </a:buClr>
                  <a:buSzPct val="90000"/>
                  <a:buFont typeface="Wingdings" panose="05000000000000000000" pitchFamily="2" charset="2"/>
                  <a:buChar char=""/>
                  <a:tabLst>
                    <a:tab pos="1066800" algn="l"/>
                  </a:tabLst>
                  <a:defRPr sz="2000">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buClr>
                    <a:schemeClr val="hlink"/>
                  </a:buClr>
                  <a:buSzPct val="85000"/>
                  <a:buFont typeface="Wingdings" panose="05000000000000000000" pitchFamily="2" charset="2"/>
                  <a:buChar char="v"/>
                  <a:tabLst>
                    <a:tab pos="1066800" algn="l"/>
                  </a:tabLst>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hlink"/>
                  </a:buClr>
                  <a:buSzPct val="85000"/>
                  <a:buFont typeface="Wingdings" panose="05000000000000000000" pitchFamily="2" charset="2"/>
                  <a:buChar char="v"/>
                  <a:tabLst>
                    <a:tab pos="1066800" algn="l"/>
                  </a:tabLst>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hlink"/>
                  </a:buClr>
                  <a:buSzPct val="85000"/>
                  <a:buFont typeface="Wingdings" panose="05000000000000000000" pitchFamily="2" charset="2"/>
                  <a:buChar char="v"/>
                  <a:tabLst>
                    <a:tab pos="1066800" algn="l"/>
                  </a:tabLst>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hlink"/>
                  </a:buClr>
                  <a:buSzPct val="85000"/>
                  <a:buFont typeface="Wingdings" panose="05000000000000000000" pitchFamily="2" charset="2"/>
                  <a:buChar char="v"/>
                  <a:tabLst>
                    <a:tab pos="1066800" algn="l"/>
                  </a:tabLst>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hlink"/>
                  </a:buClr>
                  <a:buSzPct val="85000"/>
                  <a:buFont typeface="Wingdings" panose="05000000000000000000" pitchFamily="2" charset="2"/>
                  <a:buChar char="v"/>
                  <a:tabLst>
                    <a:tab pos="1066800" algn="l"/>
                  </a:tabLst>
                  <a:defRPr sz="2000">
                    <a:solidFill>
                      <a:schemeClr val="tx1"/>
                    </a:solidFill>
                    <a:latin typeface="Arial" panose="020B0604020202020204" pitchFamily="34" charset="0"/>
                    <a:ea typeface="宋体" panose="02010600030101010101" pitchFamily="2" charset="-122"/>
                  </a:defRPr>
                </a:lvl9pPr>
              </a:lstStyle>
              <a:p>
                <a:pPr algn="just" eaLnBrk="1" hangingPunct="1">
                  <a:spcBef>
                    <a:spcPct val="0"/>
                  </a:spcBef>
                  <a:buClrTx/>
                  <a:buSzTx/>
                  <a:buFontTx/>
                  <a:buNone/>
                </a:pPr>
                <a:r>
                  <a:rPr kumimoji="1" lang="zh-CN" altLang="en-US" sz="1800">
                    <a:solidFill>
                      <a:schemeClr val="tx2"/>
                    </a:solidFill>
                    <a:latin typeface="Times New Roman" panose="02020603050405020304" pitchFamily="18" charset="0"/>
                  </a:rPr>
                  <a:t>不可承受的</a:t>
                </a:r>
                <a:endParaRPr kumimoji="1" lang="zh-CN" altLang="en-US" sz="1800">
                  <a:solidFill>
                    <a:schemeClr val="tx2"/>
                  </a:solidFill>
                  <a:latin typeface="Times New Roman" panose="02020603050405020304" pitchFamily="18" charset="0"/>
                  <a:cs typeface="Times New Roman" panose="02020603050405020304" pitchFamily="18" charset="0"/>
                </a:endParaRPr>
              </a:p>
              <a:p>
                <a:pPr algn="just">
                  <a:spcBef>
                    <a:spcPct val="0"/>
                  </a:spcBef>
                  <a:buClrTx/>
                  <a:buSzTx/>
                  <a:buFontTx/>
                  <a:buNone/>
                </a:pPr>
                <a:r>
                  <a:rPr kumimoji="1" lang="zh-CN" altLang="en-US" sz="1800">
                    <a:solidFill>
                      <a:schemeClr val="tx2"/>
                    </a:solidFill>
                  </a:rPr>
                  <a:t>（</a:t>
                </a:r>
                <a:r>
                  <a:rPr kumimoji="1" lang="en-US" altLang="zh-CN" sz="1800">
                    <a:solidFill>
                      <a:schemeClr val="tx2"/>
                    </a:solidFill>
                  </a:rPr>
                  <a:t>5</a:t>
                </a:r>
                <a:r>
                  <a:rPr kumimoji="1" lang="zh-CN" altLang="en-US" sz="1800">
                    <a:solidFill>
                      <a:schemeClr val="tx2"/>
                    </a:solidFill>
                  </a:rPr>
                  <a:t>）</a:t>
                </a:r>
              </a:p>
            </p:txBody>
          </p:sp>
          <p:sp>
            <p:nvSpPr>
              <p:cNvPr id="20" name="Rectangle 39"/>
              <p:cNvSpPr>
                <a:spLocks noChangeArrowheads="1"/>
              </p:cNvSpPr>
              <p:nvPr/>
            </p:nvSpPr>
            <p:spPr bwMode="auto">
              <a:xfrm>
                <a:off x="0" y="1920"/>
                <a:ext cx="717" cy="480"/>
              </a:xfrm>
              <a:prstGeom prst="rect">
                <a:avLst/>
              </a:prstGeom>
              <a:noFill/>
              <a:ln w="7">
                <a:solidFill>
                  <a:srgbClr val="0099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grpSp>
        <p:grpSp>
          <p:nvGrpSpPr>
            <p:cNvPr id="16" name="Group 40"/>
            <p:cNvGrpSpPr>
              <a:grpSpLocks/>
            </p:cNvGrpSpPr>
            <p:nvPr/>
          </p:nvGrpSpPr>
          <p:grpSpPr bwMode="auto">
            <a:xfrm>
              <a:off x="717" y="1920"/>
              <a:ext cx="2866" cy="480"/>
              <a:chOff x="717" y="1920"/>
              <a:chExt cx="2866" cy="480"/>
            </a:xfrm>
          </p:grpSpPr>
          <p:sp>
            <p:nvSpPr>
              <p:cNvPr id="17" name="Rectangle 41"/>
              <p:cNvSpPr>
                <a:spLocks noChangeArrowheads="1"/>
              </p:cNvSpPr>
              <p:nvPr/>
            </p:nvSpPr>
            <p:spPr bwMode="auto">
              <a:xfrm>
                <a:off x="760" y="1920"/>
                <a:ext cx="2780" cy="480"/>
              </a:xfrm>
              <a:prstGeom prst="rect">
                <a:avLst/>
              </a:prstGeom>
              <a:noFill/>
              <a:ln w="9525">
                <a:solidFill>
                  <a:srgbClr val="0099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eaLnBrk="0" hangingPunct="0">
                  <a:spcBef>
                    <a:spcPct val="20000"/>
                  </a:spcBef>
                  <a:buClr>
                    <a:schemeClr val="hlink"/>
                  </a:buClr>
                  <a:buSzPct val="70000"/>
                  <a:buFont typeface="Wingdings" panose="05000000000000000000" pitchFamily="2" charset="2"/>
                  <a:buChar char="v"/>
                  <a:tabLst>
                    <a:tab pos="1066800" algn="l"/>
                  </a:tabLst>
                  <a:defRPr sz="32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buClr>
                    <a:schemeClr val="accent2"/>
                  </a:buClr>
                  <a:buSzPct val="85000"/>
                  <a:buFont typeface="Wingdings" panose="05000000000000000000" pitchFamily="2" charset="2"/>
                  <a:buChar char=""/>
                  <a:tabLst>
                    <a:tab pos="1066800" algn="l"/>
                  </a:tabLst>
                  <a:defRPr sz="28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buClr>
                    <a:schemeClr val="hlink"/>
                  </a:buClr>
                  <a:buSzPct val="80000"/>
                  <a:buFont typeface="Wingdings" panose="05000000000000000000" pitchFamily="2" charset="2"/>
                  <a:buChar char="v"/>
                  <a:tabLst>
                    <a:tab pos="1066800" algn="l"/>
                  </a:tabLst>
                  <a:defRPr sz="24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buClr>
                    <a:schemeClr val="accent2"/>
                  </a:buClr>
                  <a:buSzPct val="90000"/>
                  <a:buFont typeface="Wingdings" panose="05000000000000000000" pitchFamily="2" charset="2"/>
                  <a:buChar char=""/>
                  <a:tabLst>
                    <a:tab pos="1066800" algn="l"/>
                  </a:tabLst>
                  <a:defRPr sz="2000">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buClr>
                    <a:schemeClr val="hlink"/>
                  </a:buClr>
                  <a:buSzPct val="85000"/>
                  <a:buFont typeface="Wingdings" panose="05000000000000000000" pitchFamily="2" charset="2"/>
                  <a:buChar char="v"/>
                  <a:tabLst>
                    <a:tab pos="1066800" algn="l"/>
                  </a:tabLst>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hlink"/>
                  </a:buClr>
                  <a:buSzPct val="85000"/>
                  <a:buFont typeface="Wingdings" panose="05000000000000000000" pitchFamily="2" charset="2"/>
                  <a:buChar char="v"/>
                  <a:tabLst>
                    <a:tab pos="1066800" algn="l"/>
                  </a:tabLst>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hlink"/>
                  </a:buClr>
                  <a:buSzPct val="85000"/>
                  <a:buFont typeface="Wingdings" panose="05000000000000000000" pitchFamily="2" charset="2"/>
                  <a:buChar char="v"/>
                  <a:tabLst>
                    <a:tab pos="1066800" algn="l"/>
                  </a:tabLst>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hlink"/>
                  </a:buClr>
                  <a:buSzPct val="85000"/>
                  <a:buFont typeface="Wingdings" panose="05000000000000000000" pitchFamily="2" charset="2"/>
                  <a:buChar char="v"/>
                  <a:tabLst>
                    <a:tab pos="1066800" algn="l"/>
                  </a:tabLst>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hlink"/>
                  </a:buClr>
                  <a:buSzPct val="85000"/>
                  <a:buFont typeface="Wingdings" panose="05000000000000000000" pitchFamily="2" charset="2"/>
                  <a:buChar char="v"/>
                  <a:tabLst>
                    <a:tab pos="1066800" algn="l"/>
                  </a:tabLst>
                  <a:defRPr sz="2000">
                    <a:solidFill>
                      <a:schemeClr val="tx1"/>
                    </a:solidFill>
                    <a:latin typeface="Arial" panose="020B0604020202020204" pitchFamily="34" charset="0"/>
                    <a:ea typeface="宋体" panose="02010600030101010101" pitchFamily="2" charset="-122"/>
                  </a:defRPr>
                </a:lvl9pPr>
              </a:lstStyle>
              <a:p>
                <a:pPr algn="just" eaLnBrk="1" hangingPunct="1">
                  <a:spcBef>
                    <a:spcPct val="0"/>
                  </a:spcBef>
                  <a:buClrTx/>
                  <a:buSzTx/>
                  <a:buFontTx/>
                  <a:buNone/>
                </a:pPr>
                <a:r>
                  <a:rPr kumimoji="1" lang="zh-CN" altLang="en-US" sz="1800">
                    <a:solidFill>
                      <a:schemeClr val="tx2"/>
                    </a:solidFill>
                    <a:latin typeface="Times New Roman" panose="02020603050405020304" pitchFamily="18" charset="0"/>
                  </a:rPr>
                  <a:t>只有当风险已降低时，才能开始或继续工作，为降低风险不限成本。若即使以无限资源投入亦不能降低风险，必须禁止工作</a:t>
                </a:r>
                <a:endParaRPr kumimoji="1" lang="zh-CN" altLang="en-US" sz="1800">
                  <a:solidFill>
                    <a:schemeClr val="tx2"/>
                  </a:solidFill>
                  <a:latin typeface="Times New Roman" panose="02020603050405020304" pitchFamily="18" charset="0"/>
                  <a:cs typeface="Times New Roman" panose="02020603050405020304" pitchFamily="18" charset="0"/>
                </a:endParaRPr>
              </a:p>
              <a:p>
                <a:pPr algn="just">
                  <a:spcBef>
                    <a:spcPct val="0"/>
                  </a:spcBef>
                  <a:buClrTx/>
                  <a:buSzTx/>
                  <a:buFontTx/>
                  <a:buNone/>
                </a:pPr>
                <a:endParaRPr kumimoji="1" lang="en-US" altLang="zh-CN" sz="1800">
                  <a:solidFill>
                    <a:schemeClr val="tx2"/>
                  </a:solidFill>
                </a:endParaRPr>
              </a:p>
            </p:txBody>
          </p:sp>
          <p:sp>
            <p:nvSpPr>
              <p:cNvPr id="18" name="Rectangle 42"/>
              <p:cNvSpPr>
                <a:spLocks noChangeArrowheads="1"/>
              </p:cNvSpPr>
              <p:nvPr/>
            </p:nvSpPr>
            <p:spPr bwMode="auto">
              <a:xfrm>
                <a:off x="717" y="1920"/>
                <a:ext cx="2866" cy="480"/>
              </a:xfrm>
              <a:prstGeom prst="rect">
                <a:avLst/>
              </a:prstGeom>
              <a:noFill/>
              <a:ln w="7">
                <a:solidFill>
                  <a:srgbClr val="0099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grpSp>
      </p:grpSp>
    </p:spTree>
    <p:extLst>
      <p:ext uri="{BB962C8B-B14F-4D97-AF65-F5344CB8AC3E}">
        <p14:creationId xmlns:p14="http://schemas.microsoft.com/office/powerpoint/2010/main" val="2329499457"/>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3434" cy="6858000"/>
          </a:xfrm>
          <a:prstGeom prst="rect">
            <a:avLst/>
          </a:prstGeom>
        </p:spPr>
      </p:pic>
    </p:spTree>
    <p:extLst>
      <p:ext uri="{BB962C8B-B14F-4D97-AF65-F5344CB8AC3E}">
        <p14:creationId xmlns:p14="http://schemas.microsoft.com/office/powerpoint/2010/main" val="3951983210"/>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灯片编号占位符 3"/>
          <p:cNvSpPr>
            <a:spLocks noGrp="1"/>
          </p:cNvSpPr>
          <p:nvPr>
            <p:ph type="sldNum" sz="quarter" idx="12"/>
          </p:nvPr>
        </p:nvSpPr>
        <p:spPr>
          <a:noFill/>
        </p:spPr>
        <p:txBody>
          <a:bodyP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9pPr>
          </a:lstStyle>
          <a:p>
            <a:pPr eaLnBrk="1" hangingPunct="1"/>
            <a:fld id="{8D1C1E0D-C5AE-4F82-93FC-B2D6753A8BC1}" type="slidenum">
              <a:rPr lang="en-US" altLang="zh-CN" b="0"/>
              <a:pPr eaLnBrk="1" hangingPunct="1"/>
              <a:t>98</a:t>
            </a:fld>
            <a:endParaRPr lang="en-US" altLang="zh-CN" b="0"/>
          </a:p>
        </p:txBody>
      </p:sp>
      <p:sp>
        <p:nvSpPr>
          <p:cNvPr id="64515" name="Rectangle 2"/>
          <p:cNvSpPr>
            <a:spLocks noChangeArrowheads="1"/>
          </p:cNvSpPr>
          <p:nvPr/>
        </p:nvSpPr>
        <p:spPr bwMode="auto">
          <a:xfrm>
            <a:off x="3741632" y="609600"/>
            <a:ext cx="4289636" cy="585418"/>
          </a:xfrm>
          <a:prstGeom prst="rect">
            <a:avLst/>
          </a:prstGeom>
          <a:noFill/>
          <a:ln w="57150" cmpd="tri">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92075" tIns="46038" rIns="92075" bIns="46038">
            <a:spAutoFit/>
          </a:bodyPr>
          <a:lstStyle>
            <a:lvl1pPr algn="l" eaLnBrk="0" hangingPunct="0">
              <a:spcBef>
                <a:spcPct val="20000"/>
              </a:spcBef>
              <a:buClr>
                <a:schemeClr val="hlink"/>
              </a:buClr>
              <a:buSzPct val="70000"/>
              <a:buFont typeface="Wingdings" panose="05000000000000000000" pitchFamily="2" charset="2"/>
              <a:buChar char="v"/>
              <a:defRPr sz="32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buClr>
                <a:schemeClr val="accent2"/>
              </a:buClr>
              <a:buSzPct val="85000"/>
              <a:buFont typeface="Wingdings" panose="05000000000000000000" pitchFamily="2" charset="2"/>
              <a:buChar char=""/>
              <a:defRPr sz="28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buClr>
                <a:schemeClr val="hlink"/>
              </a:buClr>
              <a:buSzPct val="80000"/>
              <a:buFont typeface="Wingdings" panose="05000000000000000000" pitchFamily="2" charset="2"/>
              <a:buChar char="v"/>
              <a:defRPr sz="24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buClr>
                <a:schemeClr val="accent2"/>
              </a:buClr>
              <a:buSzPct val="90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buClr>
                <a:schemeClr val="hlink"/>
              </a:buClr>
              <a:buSzPct val="8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9pPr>
          </a:lstStyle>
          <a:p>
            <a:pPr algn="ctr">
              <a:spcBef>
                <a:spcPct val="0"/>
              </a:spcBef>
              <a:buClrTx/>
              <a:buSzTx/>
              <a:buFontTx/>
              <a:buNone/>
            </a:pPr>
            <a:r>
              <a:rPr kumimoji="1" lang="zh-CN" altLang="en-US">
                <a:solidFill>
                  <a:srgbClr val="0000FF"/>
                </a:solidFill>
              </a:rPr>
              <a:t>健康和安全控制的顺序</a:t>
            </a:r>
            <a:endParaRPr kumimoji="1" lang="zh-CN" altLang="en-US" sz="4000">
              <a:solidFill>
                <a:srgbClr val="0000FF"/>
              </a:solidFill>
            </a:endParaRPr>
          </a:p>
        </p:txBody>
      </p:sp>
      <p:sp>
        <p:nvSpPr>
          <p:cNvPr id="64516" name="Rectangle 5"/>
          <p:cNvSpPr>
            <a:spLocks noChangeArrowheads="1"/>
          </p:cNvSpPr>
          <p:nvPr/>
        </p:nvSpPr>
        <p:spPr bwMode="auto">
          <a:xfrm>
            <a:off x="2186130" y="1557338"/>
            <a:ext cx="955390" cy="400752"/>
          </a:xfrm>
          <a:prstGeom prst="rect">
            <a:avLst/>
          </a:pr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lgn="l" eaLnBrk="0" hangingPunct="0">
              <a:spcBef>
                <a:spcPct val="20000"/>
              </a:spcBef>
              <a:buClr>
                <a:schemeClr val="hlink"/>
              </a:buClr>
              <a:buSzPct val="70000"/>
              <a:buFont typeface="Wingdings" panose="05000000000000000000" pitchFamily="2" charset="2"/>
              <a:buChar char="v"/>
              <a:defRPr sz="32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buClr>
                <a:schemeClr val="accent2"/>
              </a:buClr>
              <a:buSzPct val="85000"/>
              <a:buFont typeface="Wingdings" panose="05000000000000000000" pitchFamily="2" charset="2"/>
              <a:buChar char=""/>
              <a:defRPr sz="28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buClr>
                <a:schemeClr val="hlink"/>
              </a:buClr>
              <a:buSzPct val="80000"/>
              <a:buFont typeface="Wingdings" panose="05000000000000000000" pitchFamily="2" charset="2"/>
              <a:buChar char="v"/>
              <a:defRPr sz="24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buClr>
                <a:schemeClr val="accent2"/>
              </a:buClr>
              <a:buSzPct val="90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buClr>
                <a:schemeClr val="hlink"/>
              </a:buClr>
              <a:buSzPct val="8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9pPr>
          </a:lstStyle>
          <a:p>
            <a:pPr algn="ctr">
              <a:spcBef>
                <a:spcPct val="0"/>
              </a:spcBef>
              <a:buClrTx/>
              <a:buSzTx/>
              <a:buFontTx/>
              <a:buNone/>
            </a:pPr>
            <a:r>
              <a:rPr kumimoji="1" lang="zh-CN" altLang="en-US" sz="2000" dirty="0"/>
              <a:t>效果差</a:t>
            </a:r>
            <a:endParaRPr kumimoji="1" lang="zh-CN" altLang="en-US" sz="1800" dirty="0"/>
          </a:p>
        </p:txBody>
      </p:sp>
      <p:sp>
        <p:nvSpPr>
          <p:cNvPr id="64517" name="Rectangle 6"/>
          <p:cNvSpPr>
            <a:spLocks noChangeArrowheads="1"/>
          </p:cNvSpPr>
          <p:nvPr/>
        </p:nvSpPr>
        <p:spPr bwMode="auto">
          <a:xfrm>
            <a:off x="2203593" y="4292600"/>
            <a:ext cx="955390" cy="400752"/>
          </a:xfrm>
          <a:prstGeom prst="rect">
            <a:avLst/>
          </a:pr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lgn="l" eaLnBrk="0" hangingPunct="0">
              <a:spcBef>
                <a:spcPct val="20000"/>
              </a:spcBef>
              <a:buClr>
                <a:schemeClr val="hlink"/>
              </a:buClr>
              <a:buSzPct val="70000"/>
              <a:buFont typeface="Wingdings" panose="05000000000000000000" pitchFamily="2" charset="2"/>
              <a:buChar char="v"/>
              <a:defRPr sz="3200">
                <a:solidFill>
                  <a:schemeClr val="tx1"/>
                </a:solidFill>
                <a:latin typeface="Arial" panose="020B0604020202020204" pitchFamily="34" charset="0"/>
                <a:ea typeface="宋体" panose="02010600030101010101" pitchFamily="2" charset="-122"/>
              </a:defRPr>
            </a:lvl1pPr>
            <a:lvl2pPr marL="742950" indent="-285750" algn="l" eaLnBrk="0" hangingPunct="0">
              <a:spcBef>
                <a:spcPct val="20000"/>
              </a:spcBef>
              <a:buClr>
                <a:schemeClr val="accent2"/>
              </a:buClr>
              <a:buSzPct val="85000"/>
              <a:buFont typeface="Wingdings" panose="05000000000000000000" pitchFamily="2" charset="2"/>
              <a:buChar char=""/>
              <a:defRPr sz="2800">
                <a:solidFill>
                  <a:schemeClr val="tx1"/>
                </a:solidFill>
                <a:latin typeface="Arial" panose="020B0604020202020204" pitchFamily="34" charset="0"/>
                <a:ea typeface="宋体" panose="02010600030101010101" pitchFamily="2" charset="-122"/>
              </a:defRPr>
            </a:lvl2pPr>
            <a:lvl3pPr marL="1143000" indent="-228600" algn="l" eaLnBrk="0" hangingPunct="0">
              <a:spcBef>
                <a:spcPct val="20000"/>
              </a:spcBef>
              <a:buClr>
                <a:schemeClr val="hlink"/>
              </a:buClr>
              <a:buSzPct val="80000"/>
              <a:buFont typeface="Wingdings" panose="05000000000000000000" pitchFamily="2" charset="2"/>
              <a:buChar char="v"/>
              <a:defRPr sz="24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buClr>
                <a:schemeClr val="accent2"/>
              </a:buClr>
              <a:buSzPct val="90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buClr>
                <a:schemeClr val="hlink"/>
              </a:buClr>
              <a:buSzPct val="8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9pPr>
          </a:lstStyle>
          <a:p>
            <a:pPr algn="ctr">
              <a:spcBef>
                <a:spcPct val="0"/>
              </a:spcBef>
              <a:buClrTx/>
              <a:buSzTx/>
              <a:buFontTx/>
              <a:buNone/>
            </a:pPr>
            <a:r>
              <a:rPr kumimoji="1" lang="zh-CN" altLang="en-US" sz="2000"/>
              <a:t>效果好</a:t>
            </a:r>
          </a:p>
        </p:txBody>
      </p:sp>
      <p:sp>
        <p:nvSpPr>
          <p:cNvPr id="64518" name="Rectangle 8"/>
          <p:cNvSpPr>
            <a:spLocks noChangeArrowheads="1"/>
          </p:cNvSpPr>
          <p:nvPr/>
        </p:nvSpPr>
        <p:spPr bwMode="auto">
          <a:xfrm>
            <a:off x="6135688" y="4625975"/>
            <a:ext cx="4038600" cy="533400"/>
          </a:xfrm>
          <a:prstGeom prst="rect">
            <a:avLst/>
          </a:prstGeom>
          <a:solidFill>
            <a:srgbClr val="0099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9pPr>
          </a:lstStyle>
          <a:p>
            <a:pPr eaLnBrk="1" hangingPunct="1">
              <a:spcBef>
                <a:spcPct val="0"/>
              </a:spcBef>
            </a:pPr>
            <a:r>
              <a:rPr kumimoji="1" lang="zh-CN" altLang="en-US">
                <a:solidFill>
                  <a:schemeClr val="bg1"/>
                </a:solidFill>
                <a:latin typeface="Tahoma" panose="020B0604030504040204" pitchFamily="34" charset="0"/>
                <a:ea typeface="幼圆" panose="02010509060101010101" pitchFamily="49" charset="-122"/>
              </a:rPr>
              <a:t>停止使用该物质，或以无害物代之</a:t>
            </a:r>
          </a:p>
        </p:txBody>
      </p:sp>
      <p:sp>
        <p:nvSpPr>
          <p:cNvPr id="64519" name="Rectangle 9"/>
          <p:cNvSpPr>
            <a:spLocks noChangeArrowheads="1"/>
          </p:cNvSpPr>
          <p:nvPr/>
        </p:nvSpPr>
        <p:spPr bwMode="auto">
          <a:xfrm>
            <a:off x="8421688" y="1958975"/>
            <a:ext cx="1752600" cy="533400"/>
          </a:xfrm>
          <a:prstGeom prst="rect">
            <a:avLst/>
          </a:prstGeom>
          <a:solidFill>
            <a:srgbClr val="CC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9pPr>
          </a:lstStyle>
          <a:p>
            <a:pPr eaLnBrk="1" hangingPunct="1">
              <a:spcBef>
                <a:spcPct val="0"/>
              </a:spcBef>
            </a:pPr>
            <a:r>
              <a:rPr kumimoji="1" lang="zh-CN" altLang="en-US" sz="2000" dirty="0">
                <a:solidFill>
                  <a:schemeClr val="bg1"/>
                </a:solidFill>
                <a:latin typeface="Tahoma" panose="020B0604030504040204" pitchFamily="34" charset="0"/>
                <a:ea typeface="幼圆" panose="02010509060101010101" pitchFamily="49" charset="-122"/>
              </a:rPr>
              <a:t>个体防护</a:t>
            </a:r>
          </a:p>
        </p:txBody>
      </p:sp>
      <p:sp>
        <p:nvSpPr>
          <p:cNvPr id="64520" name="Rectangle 10"/>
          <p:cNvSpPr>
            <a:spLocks noChangeArrowheads="1"/>
          </p:cNvSpPr>
          <p:nvPr/>
        </p:nvSpPr>
        <p:spPr bwMode="auto">
          <a:xfrm>
            <a:off x="8040688" y="2492375"/>
            <a:ext cx="2133600" cy="533400"/>
          </a:xfrm>
          <a:prstGeom prst="rect">
            <a:avLst/>
          </a:prstGeom>
          <a:solidFill>
            <a:srgbClr val="80008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9pPr>
          </a:lstStyle>
          <a:p>
            <a:pPr eaLnBrk="1" hangingPunct="1">
              <a:spcBef>
                <a:spcPct val="0"/>
              </a:spcBef>
            </a:pPr>
            <a:r>
              <a:rPr kumimoji="1" lang="zh-CN" altLang="en-US">
                <a:solidFill>
                  <a:schemeClr val="bg1"/>
                </a:solidFill>
                <a:latin typeface="Tahoma" panose="020B0604030504040204" pitchFamily="34" charset="0"/>
                <a:ea typeface="幼圆" panose="02010509060101010101" pitchFamily="49" charset="-122"/>
              </a:rPr>
              <a:t>管理控制</a:t>
            </a:r>
          </a:p>
        </p:txBody>
      </p:sp>
      <p:sp>
        <p:nvSpPr>
          <p:cNvPr id="64521" name="Rectangle 11"/>
          <p:cNvSpPr>
            <a:spLocks noChangeArrowheads="1"/>
          </p:cNvSpPr>
          <p:nvPr/>
        </p:nvSpPr>
        <p:spPr bwMode="auto">
          <a:xfrm>
            <a:off x="7659688" y="3025775"/>
            <a:ext cx="2514600" cy="533400"/>
          </a:xfrm>
          <a:prstGeom prst="rect">
            <a:avLst/>
          </a:prstGeom>
          <a:solidFill>
            <a:srgbClr val="3333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9pPr>
          </a:lstStyle>
          <a:p>
            <a:pPr eaLnBrk="1" hangingPunct="1">
              <a:spcBef>
                <a:spcPct val="0"/>
              </a:spcBef>
            </a:pPr>
            <a:r>
              <a:rPr kumimoji="1" lang="zh-CN" altLang="en-US">
                <a:solidFill>
                  <a:schemeClr val="bg1"/>
                </a:solidFill>
                <a:latin typeface="Tahoma" panose="020B0604030504040204" pitchFamily="34" charset="0"/>
                <a:ea typeface="幼圆" panose="02010509060101010101" pitchFamily="49" charset="-122"/>
              </a:rPr>
              <a:t>工程技术控制</a:t>
            </a:r>
          </a:p>
        </p:txBody>
      </p:sp>
      <p:sp>
        <p:nvSpPr>
          <p:cNvPr id="64522" name="Rectangle 12"/>
          <p:cNvSpPr>
            <a:spLocks noChangeArrowheads="1"/>
          </p:cNvSpPr>
          <p:nvPr/>
        </p:nvSpPr>
        <p:spPr bwMode="auto">
          <a:xfrm>
            <a:off x="7202488" y="3559175"/>
            <a:ext cx="2971800" cy="533400"/>
          </a:xfrm>
          <a:prstGeom prst="rect">
            <a:avLst/>
          </a:prstGeom>
          <a:solidFill>
            <a:srgbClr val="3399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9pPr>
          </a:lstStyle>
          <a:p>
            <a:pPr eaLnBrk="1" hangingPunct="1">
              <a:spcBef>
                <a:spcPct val="0"/>
              </a:spcBef>
            </a:pPr>
            <a:r>
              <a:rPr kumimoji="1" lang="zh-CN" altLang="en-US">
                <a:solidFill>
                  <a:schemeClr val="bg1"/>
                </a:solidFill>
                <a:latin typeface="Tahoma" panose="020B0604030504040204" pitchFamily="34" charset="0"/>
                <a:ea typeface="幼圆" panose="02010509060101010101" pitchFamily="49" charset="-122"/>
              </a:rPr>
              <a:t>将危险源与人隔离</a:t>
            </a:r>
          </a:p>
        </p:txBody>
      </p:sp>
      <p:sp>
        <p:nvSpPr>
          <p:cNvPr id="64523" name="Rectangle 13"/>
          <p:cNvSpPr>
            <a:spLocks noChangeArrowheads="1"/>
          </p:cNvSpPr>
          <p:nvPr/>
        </p:nvSpPr>
        <p:spPr bwMode="auto">
          <a:xfrm>
            <a:off x="6669088" y="4092575"/>
            <a:ext cx="3505200" cy="533400"/>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9pPr>
          </a:lstStyle>
          <a:p>
            <a:pPr eaLnBrk="1" hangingPunct="1">
              <a:spcBef>
                <a:spcPct val="0"/>
              </a:spcBef>
            </a:pPr>
            <a:r>
              <a:rPr kumimoji="1" lang="zh-CN" altLang="en-US">
                <a:solidFill>
                  <a:schemeClr val="bg1"/>
                </a:solidFill>
                <a:latin typeface="Tahoma" panose="020B0604030504040204" pitchFamily="34" charset="0"/>
                <a:ea typeface="幼圆" panose="02010509060101010101" pitchFamily="49" charset="-122"/>
              </a:rPr>
              <a:t>改使用危害性低的物质</a:t>
            </a:r>
          </a:p>
        </p:txBody>
      </p:sp>
      <p:sp>
        <p:nvSpPr>
          <p:cNvPr id="64524" name="Rectangle 14"/>
          <p:cNvSpPr>
            <a:spLocks noChangeArrowheads="1"/>
          </p:cNvSpPr>
          <p:nvPr/>
        </p:nvSpPr>
        <p:spPr bwMode="auto">
          <a:xfrm>
            <a:off x="4148138" y="4148138"/>
            <a:ext cx="16002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9pPr>
          </a:lstStyle>
          <a:p>
            <a:pPr eaLnBrk="1" hangingPunct="1">
              <a:spcBef>
                <a:spcPct val="0"/>
              </a:spcBef>
            </a:pPr>
            <a:r>
              <a:rPr kumimoji="1" lang="zh-CN" altLang="en-US">
                <a:solidFill>
                  <a:schemeClr val="hlink"/>
                </a:solidFill>
                <a:latin typeface="Tahoma" panose="020B0604030504040204" pitchFamily="34" charset="0"/>
                <a:ea typeface="幼圆" panose="02010509060101010101" pitchFamily="49" charset="-122"/>
              </a:rPr>
              <a:t>消除风险</a:t>
            </a:r>
          </a:p>
        </p:txBody>
      </p:sp>
      <p:sp>
        <p:nvSpPr>
          <p:cNvPr id="64525" name="Rectangle 15"/>
          <p:cNvSpPr>
            <a:spLocks noChangeArrowheads="1"/>
          </p:cNvSpPr>
          <p:nvPr/>
        </p:nvSpPr>
        <p:spPr bwMode="auto">
          <a:xfrm>
            <a:off x="4224338" y="2852738"/>
            <a:ext cx="16002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9pPr>
          </a:lstStyle>
          <a:p>
            <a:pPr eaLnBrk="1" hangingPunct="1">
              <a:spcBef>
                <a:spcPct val="0"/>
              </a:spcBef>
            </a:pPr>
            <a:r>
              <a:rPr kumimoji="1" lang="zh-CN" altLang="en-US" dirty="0">
                <a:solidFill>
                  <a:schemeClr val="hlink"/>
                </a:solidFill>
                <a:latin typeface="Tahoma" panose="020B0604030504040204" pitchFamily="34" charset="0"/>
                <a:ea typeface="幼圆" panose="02010509060101010101" pitchFamily="49" charset="-122"/>
              </a:rPr>
              <a:t>降低风险</a:t>
            </a:r>
          </a:p>
        </p:txBody>
      </p:sp>
      <p:sp>
        <p:nvSpPr>
          <p:cNvPr id="64526" name="Rectangle 16"/>
          <p:cNvSpPr>
            <a:spLocks noChangeArrowheads="1"/>
          </p:cNvSpPr>
          <p:nvPr/>
        </p:nvSpPr>
        <p:spPr bwMode="auto">
          <a:xfrm>
            <a:off x="4224338" y="1404938"/>
            <a:ext cx="16002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9pPr>
          </a:lstStyle>
          <a:p>
            <a:pPr eaLnBrk="1" hangingPunct="1">
              <a:spcBef>
                <a:spcPct val="0"/>
              </a:spcBef>
            </a:pPr>
            <a:r>
              <a:rPr kumimoji="1" lang="zh-CN" altLang="en-US" dirty="0">
                <a:solidFill>
                  <a:schemeClr val="hlink"/>
                </a:solidFill>
                <a:latin typeface="Tahoma" panose="020B0604030504040204" pitchFamily="34" charset="0"/>
                <a:ea typeface="幼圆" panose="02010509060101010101" pitchFamily="49" charset="-122"/>
              </a:rPr>
              <a:t>个体防护</a:t>
            </a:r>
          </a:p>
        </p:txBody>
      </p:sp>
      <p:sp>
        <p:nvSpPr>
          <p:cNvPr id="64527" name="Line 17"/>
          <p:cNvSpPr>
            <a:spLocks noChangeShapeType="1"/>
          </p:cNvSpPr>
          <p:nvPr/>
        </p:nvSpPr>
        <p:spPr bwMode="auto">
          <a:xfrm flipV="1">
            <a:off x="4986339" y="3386138"/>
            <a:ext cx="1587" cy="838200"/>
          </a:xfrm>
          <a:prstGeom prst="line">
            <a:avLst/>
          </a:prstGeom>
          <a:noFill/>
          <a:ln w="9525">
            <a:solidFill>
              <a:schemeClr val="hlink"/>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zh-CN" altLang="en-US"/>
          </a:p>
        </p:txBody>
      </p:sp>
      <p:sp>
        <p:nvSpPr>
          <p:cNvPr id="64528" name="Line 18"/>
          <p:cNvSpPr>
            <a:spLocks noChangeShapeType="1"/>
          </p:cNvSpPr>
          <p:nvPr/>
        </p:nvSpPr>
        <p:spPr bwMode="auto">
          <a:xfrm flipV="1">
            <a:off x="4986339" y="1938338"/>
            <a:ext cx="1587" cy="914400"/>
          </a:xfrm>
          <a:prstGeom prst="line">
            <a:avLst/>
          </a:prstGeom>
          <a:noFill/>
          <a:ln w="9525">
            <a:solidFill>
              <a:schemeClr val="hlink"/>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zh-CN" altLang="en-US"/>
          </a:p>
        </p:txBody>
      </p:sp>
      <p:sp>
        <p:nvSpPr>
          <p:cNvPr id="64529" name="Line 19"/>
          <p:cNvSpPr>
            <a:spLocks noChangeShapeType="1"/>
          </p:cNvSpPr>
          <p:nvPr/>
        </p:nvSpPr>
        <p:spPr bwMode="auto">
          <a:xfrm flipV="1">
            <a:off x="6059488" y="2035175"/>
            <a:ext cx="1828800" cy="2286000"/>
          </a:xfrm>
          <a:prstGeom prst="line">
            <a:avLst/>
          </a:prstGeom>
          <a:noFill/>
          <a:ln w="25400">
            <a:solidFill>
              <a:srgbClr val="009900"/>
            </a:solidFill>
            <a:miter lim="800000"/>
            <a:headEnd type="oval"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zh-CN" altLang="en-US"/>
          </a:p>
        </p:txBody>
      </p:sp>
      <p:sp>
        <p:nvSpPr>
          <p:cNvPr id="64530" name="Rectangle 20"/>
          <p:cNvSpPr>
            <a:spLocks noChangeArrowheads="1"/>
          </p:cNvSpPr>
          <p:nvPr/>
        </p:nvSpPr>
        <p:spPr bwMode="auto">
          <a:xfrm>
            <a:off x="1847850" y="4892675"/>
            <a:ext cx="9067800" cy="151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ea typeface="宋体" panose="02010600030101010101" pitchFamily="2" charset="-122"/>
              </a:defRPr>
            </a:lvl1pPr>
            <a:lvl2pPr marL="742950" indent="-285750" eaLnBrk="0" hangingPunct="0">
              <a:defRPr b="1">
                <a:solidFill>
                  <a:schemeClr val="tx1"/>
                </a:solidFill>
                <a:latin typeface="Arial" panose="020B0604020202020204" pitchFamily="34" charset="0"/>
                <a:ea typeface="宋体" panose="02010600030101010101" pitchFamily="2" charset="-122"/>
              </a:defRPr>
            </a:lvl2pPr>
            <a:lvl3pPr marL="1143000" indent="-228600" eaLnBrk="0" hangingPunct="0">
              <a:defRPr b="1">
                <a:solidFill>
                  <a:schemeClr val="tx1"/>
                </a:solidFill>
                <a:latin typeface="Arial" panose="020B0604020202020204" pitchFamily="34" charset="0"/>
                <a:ea typeface="宋体" panose="02010600030101010101" pitchFamily="2" charset="-122"/>
              </a:defRPr>
            </a:lvl3pPr>
            <a:lvl4pPr marL="1600200" indent="-228600" eaLnBrk="0" hangingPunct="0">
              <a:defRPr b="1">
                <a:solidFill>
                  <a:schemeClr val="tx1"/>
                </a:solidFill>
                <a:latin typeface="Arial" panose="020B0604020202020204" pitchFamily="34" charset="0"/>
                <a:ea typeface="宋体" panose="02010600030101010101" pitchFamily="2" charset="-122"/>
              </a:defRPr>
            </a:lvl4pPr>
            <a:lvl5pPr marL="2057400" indent="-228600" eaLnBrk="0" hangingPunct="0">
              <a:defRPr b="1">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50000"/>
              </a:spcBef>
              <a:spcAft>
                <a:spcPct val="0"/>
              </a:spcAft>
              <a:defRPr b="1">
                <a:solidFill>
                  <a:schemeClr val="tx1"/>
                </a:solidFill>
                <a:latin typeface="Arial" panose="020B0604020202020204" pitchFamily="34" charset="0"/>
                <a:ea typeface="宋体" panose="02010600030101010101" pitchFamily="2" charset="-122"/>
              </a:defRPr>
            </a:lvl9pPr>
          </a:lstStyle>
          <a:p>
            <a:pPr algn="l" eaLnBrk="1" hangingPunct="1">
              <a:spcBef>
                <a:spcPct val="20000"/>
              </a:spcBef>
            </a:pPr>
            <a:r>
              <a:rPr kumimoji="1" lang="en-US" altLang="zh-CN" sz="1600" dirty="0">
                <a:latin typeface="幼圆" panose="02010509060101010101" pitchFamily="49" charset="-122"/>
                <a:ea typeface="幼圆" panose="02010509060101010101" pitchFamily="49" charset="-122"/>
              </a:rPr>
              <a:t>1</a:t>
            </a:r>
            <a:r>
              <a:rPr kumimoji="1" lang="zh-CN" altLang="en-US" sz="1600" dirty="0">
                <a:latin typeface="幼圆" panose="02010509060101010101" pitchFamily="49" charset="-122"/>
                <a:ea typeface="幼圆" panose="02010509060101010101" pitchFamily="49" charset="-122"/>
              </a:rPr>
              <a:t>、是否使风险降低到可容许水平；</a:t>
            </a:r>
          </a:p>
          <a:p>
            <a:pPr algn="l" eaLnBrk="1" hangingPunct="1">
              <a:spcBef>
                <a:spcPct val="20000"/>
              </a:spcBef>
            </a:pPr>
            <a:r>
              <a:rPr kumimoji="1" lang="en-US" altLang="zh-CN" sz="1600" dirty="0">
                <a:latin typeface="幼圆" panose="02010509060101010101" pitchFamily="49" charset="-122"/>
                <a:ea typeface="幼圆" panose="02010509060101010101" pitchFamily="49" charset="-122"/>
              </a:rPr>
              <a:t>2</a:t>
            </a:r>
            <a:r>
              <a:rPr kumimoji="1" lang="zh-CN" altLang="en-US" sz="1600" dirty="0">
                <a:latin typeface="幼圆" panose="02010509060101010101" pitchFamily="49" charset="-122"/>
                <a:ea typeface="幼圆" panose="02010509060101010101" pitchFamily="49" charset="-122"/>
              </a:rPr>
              <a:t>、是否产生新的危险源；</a:t>
            </a:r>
          </a:p>
          <a:p>
            <a:pPr algn="l" eaLnBrk="1" hangingPunct="1">
              <a:spcBef>
                <a:spcPct val="20000"/>
              </a:spcBef>
            </a:pPr>
            <a:r>
              <a:rPr kumimoji="1" lang="en-US" altLang="zh-CN" sz="1600" dirty="0">
                <a:latin typeface="幼圆" panose="02010509060101010101" pitchFamily="49" charset="-122"/>
                <a:ea typeface="幼圆" panose="02010509060101010101" pitchFamily="49" charset="-122"/>
              </a:rPr>
              <a:t>3</a:t>
            </a:r>
            <a:r>
              <a:rPr kumimoji="1" lang="zh-CN" altLang="en-US" sz="1600" dirty="0">
                <a:latin typeface="幼圆" panose="02010509060101010101" pitchFamily="49" charset="-122"/>
                <a:ea typeface="幼圆" panose="02010509060101010101" pitchFamily="49" charset="-122"/>
              </a:rPr>
              <a:t>、是否已选定了投资效果最佳的解决方案；</a:t>
            </a:r>
          </a:p>
          <a:p>
            <a:pPr algn="l" eaLnBrk="1" hangingPunct="1">
              <a:spcBef>
                <a:spcPct val="20000"/>
              </a:spcBef>
            </a:pPr>
            <a:r>
              <a:rPr kumimoji="1" lang="en-US" altLang="zh-CN" sz="1600" dirty="0">
                <a:latin typeface="幼圆" panose="02010509060101010101" pitchFamily="49" charset="-122"/>
                <a:ea typeface="幼圆" panose="02010509060101010101" pitchFamily="49" charset="-122"/>
              </a:rPr>
              <a:t>4</a:t>
            </a:r>
            <a:r>
              <a:rPr kumimoji="1" lang="zh-CN" altLang="en-US" sz="1600" dirty="0">
                <a:latin typeface="幼圆" panose="02010509060101010101" pitchFamily="49" charset="-122"/>
                <a:ea typeface="幼圆" panose="02010509060101010101" pitchFamily="49" charset="-122"/>
              </a:rPr>
              <a:t>、受影响的人员如何评价计划的预防措施的必要性和可行性；</a:t>
            </a:r>
          </a:p>
          <a:p>
            <a:pPr algn="l" eaLnBrk="1" hangingPunct="1">
              <a:spcBef>
                <a:spcPct val="20000"/>
              </a:spcBef>
            </a:pPr>
            <a:r>
              <a:rPr kumimoji="1" lang="en-US" altLang="zh-CN" sz="1600" dirty="0">
                <a:latin typeface="幼圆" panose="02010509060101010101" pitchFamily="49" charset="-122"/>
                <a:ea typeface="幼圆" panose="02010509060101010101" pitchFamily="49" charset="-122"/>
              </a:rPr>
              <a:t>5</a:t>
            </a:r>
            <a:r>
              <a:rPr kumimoji="1" lang="zh-CN" altLang="en-US" sz="1600" dirty="0">
                <a:latin typeface="幼圆" panose="02010509060101010101" pitchFamily="49" charset="-122"/>
                <a:ea typeface="幼圆" panose="02010509060101010101" pitchFamily="49" charset="-122"/>
              </a:rPr>
              <a:t>、计划的控制措施是否会被应用于实际工作中。</a:t>
            </a:r>
          </a:p>
        </p:txBody>
      </p:sp>
      <p:sp>
        <p:nvSpPr>
          <p:cNvPr id="64531" name="AutoShape 22"/>
          <p:cNvSpPr>
            <a:spLocks noChangeArrowheads="1"/>
          </p:cNvSpPr>
          <p:nvPr/>
        </p:nvSpPr>
        <p:spPr bwMode="auto">
          <a:xfrm rot="5400000">
            <a:off x="1488282" y="2780507"/>
            <a:ext cx="2303462" cy="720725"/>
          </a:xfrm>
          <a:custGeom>
            <a:avLst/>
            <a:gdLst>
              <a:gd name="T0" fmla="*/ 1727597 w 21600"/>
              <a:gd name="T1" fmla="*/ 0 h 21600"/>
              <a:gd name="T2" fmla="*/ 0 w 21600"/>
              <a:gd name="T3" fmla="*/ 360362 h 21600"/>
              <a:gd name="T4" fmla="*/ 1727597 w 21600"/>
              <a:gd name="T5" fmla="*/ 720725 h 21600"/>
              <a:gd name="T6" fmla="*/ 2303462 w 21600"/>
              <a:gd name="T7" fmla="*/ 360362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gradFill rotWithShape="1">
            <a:gsLst>
              <a:gs pos="0">
                <a:srgbClr val="005E00"/>
              </a:gs>
              <a:gs pos="100000">
                <a:srgbClr val="00CC00"/>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Tree>
    <p:extLst>
      <p:ext uri="{BB962C8B-B14F-4D97-AF65-F5344CB8AC3E}">
        <p14:creationId xmlns:p14="http://schemas.microsoft.com/office/powerpoint/2010/main" val="2416210191"/>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3434" cy="6858000"/>
          </a:xfrm>
          <a:prstGeom prst="rect">
            <a:avLst/>
          </a:prstGeom>
        </p:spPr>
      </p:pic>
      <p:sp>
        <p:nvSpPr>
          <p:cNvPr id="3" name="Rectangle 3"/>
          <p:cNvSpPr>
            <a:spLocks noChangeArrowheads="1"/>
          </p:cNvSpPr>
          <p:nvPr/>
        </p:nvSpPr>
        <p:spPr bwMode="auto">
          <a:xfrm>
            <a:off x="2485623" y="953038"/>
            <a:ext cx="6722771" cy="4801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lvl1pPr algn="l" eaLnBrk="0" hangingPunct="0">
              <a:spcBef>
                <a:spcPct val="20000"/>
              </a:spcBef>
              <a:buClr>
                <a:schemeClr val="hlink"/>
              </a:buClr>
              <a:buSzPct val="70000"/>
              <a:buFont typeface="Wingdings" panose="05000000000000000000" pitchFamily="2" charset="2"/>
              <a:buChar char="v"/>
              <a:defRPr sz="3200">
                <a:solidFill>
                  <a:schemeClr val="tx1"/>
                </a:solidFill>
                <a:latin typeface="Arial" panose="020B0604020202020204" pitchFamily="34" charset="0"/>
                <a:ea typeface="宋体" panose="02010600030101010101" pitchFamily="2" charset="-122"/>
              </a:defRPr>
            </a:lvl1pPr>
            <a:lvl2pPr algn="l" eaLnBrk="0" hangingPunct="0">
              <a:spcBef>
                <a:spcPct val="20000"/>
              </a:spcBef>
              <a:buClr>
                <a:schemeClr val="accent2"/>
              </a:buClr>
              <a:buSzPct val="85000"/>
              <a:buFont typeface="Wingdings" panose="05000000000000000000" pitchFamily="2" charset="2"/>
              <a:buChar char=""/>
              <a:defRPr sz="2800">
                <a:solidFill>
                  <a:schemeClr val="tx1"/>
                </a:solidFill>
                <a:latin typeface="Arial" panose="020B0604020202020204" pitchFamily="34" charset="0"/>
                <a:ea typeface="宋体" panose="02010600030101010101" pitchFamily="2" charset="-122"/>
              </a:defRPr>
            </a:lvl2pPr>
            <a:lvl3pPr algn="l" eaLnBrk="0" hangingPunct="0">
              <a:spcBef>
                <a:spcPct val="20000"/>
              </a:spcBef>
              <a:buClr>
                <a:schemeClr val="hlink"/>
              </a:buClr>
              <a:buSzPct val="80000"/>
              <a:buFont typeface="Wingdings" panose="05000000000000000000" pitchFamily="2" charset="2"/>
              <a:buChar char="v"/>
              <a:defRPr sz="2400">
                <a:solidFill>
                  <a:schemeClr val="tx1"/>
                </a:solidFill>
                <a:latin typeface="Arial" panose="020B0604020202020204" pitchFamily="34" charset="0"/>
                <a:ea typeface="宋体" panose="02010600030101010101" pitchFamily="2" charset="-122"/>
              </a:defRPr>
            </a:lvl3pPr>
            <a:lvl4pPr marL="1600200" indent="-228600" algn="l" eaLnBrk="0" hangingPunct="0">
              <a:spcBef>
                <a:spcPct val="20000"/>
              </a:spcBef>
              <a:buClr>
                <a:schemeClr val="accent2"/>
              </a:buClr>
              <a:buSzPct val="90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defRPr>
            </a:lvl4pPr>
            <a:lvl5pPr marL="2057400" indent="-228600" algn="l" eaLnBrk="0" hangingPunct="0">
              <a:spcBef>
                <a:spcPct val="20000"/>
              </a:spcBef>
              <a:buClr>
                <a:schemeClr val="hlink"/>
              </a:buClr>
              <a:buSzPct val="8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lr>
                <a:schemeClr val="hlink"/>
              </a:buClr>
              <a:buSzPct val="8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defRPr>
            </a:lvl9pPr>
          </a:lstStyle>
          <a:p>
            <a:pPr>
              <a:spcBef>
                <a:spcPct val="0"/>
              </a:spcBef>
              <a:buClrTx/>
              <a:buSzTx/>
              <a:buFontTx/>
              <a:buNone/>
            </a:pPr>
            <a:r>
              <a:rPr kumimoji="1" lang="zh-CN" altLang="en-US" sz="2400" u="sng" dirty="0"/>
              <a:t>消除或取代</a:t>
            </a:r>
            <a:r>
              <a:rPr kumimoji="1" lang="zh-CN" altLang="en-US" sz="2400" dirty="0"/>
              <a:t> </a:t>
            </a:r>
          </a:p>
          <a:p>
            <a:pPr>
              <a:spcBef>
                <a:spcPct val="0"/>
              </a:spcBef>
              <a:buClrTx/>
              <a:buSzTx/>
              <a:buFontTx/>
              <a:buNone/>
            </a:pPr>
            <a:endParaRPr kumimoji="1" lang="zh-CN" altLang="en-US" sz="2400" dirty="0"/>
          </a:p>
          <a:p>
            <a:pPr lvl="1">
              <a:spcBef>
                <a:spcPct val="0"/>
              </a:spcBef>
              <a:buClrTx/>
              <a:buSzTx/>
              <a:buFontTx/>
              <a:buNone/>
            </a:pPr>
            <a:endParaRPr kumimoji="1" lang="zh-CN" altLang="en-US" sz="2400" dirty="0"/>
          </a:p>
          <a:p>
            <a:pPr lvl="1">
              <a:spcBef>
                <a:spcPct val="0"/>
              </a:spcBef>
              <a:buClrTx/>
              <a:buSzTx/>
              <a:buFontTx/>
              <a:buNone/>
            </a:pPr>
            <a:r>
              <a:rPr kumimoji="1" lang="zh-CN" altLang="en-US" sz="2400" dirty="0"/>
              <a:t>最高等级的控制，因为</a:t>
            </a:r>
            <a:r>
              <a:rPr kumimoji="1" lang="en-US" altLang="zh-CN" sz="2400" dirty="0"/>
              <a:t>:</a:t>
            </a:r>
          </a:p>
          <a:p>
            <a:pPr lvl="1">
              <a:spcBef>
                <a:spcPct val="0"/>
              </a:spcBef>
              <a:buClrTx/>
              <a:buSzTx/>
              <a:buFontTx/>
              <a:buNone/>
            </a:pPr>
            <a:endParaRPr kumimoji="1" lang="en-US" altLang="zh-CN" sz="2400" dirty="0"/>
          </a:p>
          <a:p>
            <a:pPr lvl="2">
              <a:spcBef>
                <a:spcPct val="0"/>
              </a:spcBef>
              <a:buClr>
                <a:srgbClr val="FF5050"/>
              </a:buClr>
              <a:buSzTx/>
              <a:buFont typeface="Wingdings" panose="05000000000000000000" pitchFamily="2" charset="2"/>
              <a:buChar char="Ø"/>
            </a:pPr>
            <a:r>
              <a:rPr kumimoji="1" lang="zh-CN" altLang="en-US" dirty="0"/>
              <a:t>不依赖于个人行为</a:t>
            </a:r>
          </a:p>
          <a:p>
            <a:pPr lvl="2">
              <a:spcBef>
                <a:spcPct val="0"/>
              </a:spcBef>
              <a:buClr>
                <a:srgbClr val="FF5050"/>
              </a:buClr>
              <a:buSzTx/>
              <a:buFont typeface="Wingdings" panose="05000000000000000000" pitchFamily="2" charset="2"/>
              <a:buChar char="Ø"/>
            </a:pPr>
            <a:endParaRPr kumimoji="1" lang="zh-CN" altLang="en-US" dirty="0"/>
          </a:p>
          <a:p>
            <a:pPr lvl="2">
              <a:spcBef>
                <a:spcPct val="0"/>
              </a:spcBef>
              <a:buClr>
                <a:srgbClr val="FF5050"/>
              </a:buClr>
              <a:buSzTx/>
              <a:buFont typeface="Wingdings" panose="05000000000000000000" pitchFamily="2" charset="2"/>
              <a:buChar char="Ø"/>
            </a:pPr>
            <a:r>
              <a:rPr kumimoji="1" lang="zh-CN" altLang="en-US" dirty="0"/>
              <a:t>不要求你的特别注意</a:t>
            </a:r>
          </a:p>
          <a:p>
            <a:pPr lvl="2">
              <a:spcBef>
                <a:spcPct val="0"/>
              </a:spcBef>
              <a:buClr>
                <a:srgbClr val="FF5050"/>
              </a:buClr>
              <a:buSzTx/>
              <a:buFont typeface="Wingdings" panose="05000000000000000000" pitchFamily="2" charset="2"/>
              <a:buChar char="Ø"/>
            </a:pPr>
            <a:endParaRPr kumimoji="1" lang="zh-CN" altLang="en-US" dirty="0"/>
          </a:p>
          <a:p>
            <a:pPr lvl="2">
              <a:spcBef>
                <a:spcPct val="0"/>
              </a:spcBef>
              <a:buClr>
                <a:srgbClr val="FF5050"/>
              </a:buClr>
              <a:buSzTx/>
              <a:buFont typeface="Wingdings" panose="05000000000000000000" pitchFamily="2" charset="2"/>
              <a:buChar char="Ø"/>
            </a:pPr>
            <a:r>
              <a:rPr kumimoji="1" lang="zh-CN" altLang="en-US" dirty="0"/>
              <a:t>不要求强制性管理</a:t>
            </a:r>
          </a:p>
          <a:p>
            <a:pPr lvl="2">
              <a:spcBef>
                <a:spcPct val="0"/>
              </a:spcBef>
              <a:buClr>
                <a:srgbClr val="FF5050"/>
              </a:buClr>
              <a:buSzTx/>
              <a:buFont typeface="Wingdings" panose="05000000000000000000" pitchFamily="2" charset="2"/>
              <a:buChar char="Ø"/>
            </a:pPr>
            <a:endParaRPr kumimoji="1" lang="zh-CN" altLang="en-US" dirty="0"/>
          </a:p>
          <a:p>
            <a:pPr lvl="2">
              <a:spcBef>
                <a:spcPct val="0"/>
              </a:spcBef>
              <a:buClr>
                <a:srgbClr val="FF5050"/>
              </a:buClr>
              <a:buSzTx/>
              <a:buFont typeface="Wingdings" panose="05000000000000000000" pitchFamily="2" charset="2"/>
              <a:buChar char="Ø"/>
            </a:pPr>
            <a:r>
              <a:rPr kumimoji="1" lang="zh-CN" altLang="en-US" dirty="0"/>
              <a:t>消除了危险和在危险环境中工作</a:t>
            </a:r>
          </a:p>
          <a:p>
            <a:pPr lvl="2">
              <a:spcBef>
                <a:spcPct val="0"/>
              </a:spcBef>
              <a:buClr>
                <a:schemeClr val="accent2"/>
              </a:buClr>
              <a:buSzTx/>
              <a:buFont typeface="Monotype Sorts"/>
              <a:buNone/>
            </a:pPr>
            <a:r>
              <a:rPr kumimoji="1" lang="zh-CN" altLang="en-US" sz="1800" dirty="0"/>
              <a:t>     </a:t>
            </a:r>
          </a:p>
        </p:txBody>
      </p:sp>
    </p:spTree>
    <p:extLst>
      <p:ext uri="{BB962C8B-B14F-4D97-AF65-F5344CB8AC3E}">
        <p14:creationId xmlns:p14="http://schemas.microsoft.com/office/powerpoint/2010/main" val="424720059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15526</TotalTime>
  <Words>18800</Words>
  <Application>Microsoft Office PowerPoint</Application>
  <PresentationFormat>宽屏</PresentationFormat>
  <Paragraphs>1157</Paragraphs>
  <Slides>193</Slides>
  <Notes>1</Notes>
  <HiddenSlides>0</HiddenSlides>
  <MMClips>0</MMClips>
  <ScaleCrop>false</ScaleCrop>
  <HeadingPairs>
    <vt:vector size="8" baseType="variant">
      <vt:variant>
        <vt:lpstr>已用的字体</vt:lpstr>
      </vt:variant>
      <vt:variant>
        <vt:i4>29</vt:i4>
      </vt:variant>
      <vt:variant>
        <vt:lpstr>主题</vt:lpstr>
      </vt:variant>
      <vt:variant>
        <vt:i4>1</vt:i4>
      </vt:variant>
      <vt:variant>
        <vt:lpstr>嵌入 OLE 服务器</vt:lpstr>
      </vt:variant>
      <vt:variant>
        <vt:i4>1</vt:i4>
      </vt:variant>
      <vt:variant>
        <vt:lpstr>幻灯片标题</vt:lpstr>
      </vt:variant>
      <vt:variant>
        <vt:i4>193</vt:i4>
      </vt:variant>
    </vt:vector>
  </HeadingPairs>
  <TitlesOfParts>
    <vt:vector size="224" baseType="lpstr">
      <vt:lpstr>Garamond</vt:lpstr>
      <vt:lpstr>Meiryo UI</vt:lpstr>
      <vt:lpstr>Monotype Sorts</vt:lpstr>
      <vt:lpstr>方正粗黑宋简体</vt:lpstr>
      <vt:lpstr>方正舒体</vt:lpstr>
      <vt:lpstr>方正姚体</vt:lpstr>
      <vt:lpstr>方正姚体简体</vt:lpstr>
      <vt:lpstr>仿宋</vt:lpstr>
      <vt:lpstr>仿宋_GB2312</vt:lpstr>
      <vt:lpstr>黑体</vt:lpstr>
      <vt:lpstr>华文彩云</vt:lpstr>
      <vt:lpstr>华文琥珀</vt:lpstr>
      <vt:lpstr>华文楷体</vt:lpstr>
      <vt:lpstr>华文隶书</vt:lpstr>
      <vt:lpstr>华文新魏</vt:lpstr>
      <vt:lpstr>楷体_GB2312</vt:lpstr>
      <vt:lpstr>隶书</vt:lpstr>
      <vt:lpstr>宋体</vt:lpstr>
      <vt:lpstr>微软雅黑</vt:lpstr>
      <vt:lpstr>幼圆</vt:lpstr>
      <vt:lpstr>Arial</vt:lpstr>
      <vt:lpstr>Arial Black</vt:lpstr>
      <vt:lpstr>Calibri</vt:lpstr>
      <vt:lpstr>Calibri Light</vt:lpstr>
      <vt:lpstr>Symbol</vt:lpstr>
      <vt:lpstr>Tahoma</vt:lpstr>
      <vt:lpstr>Times New Roman</vt:lpstr>
      <vt:lpstr>Verdana</vt:lpstr>
      <vt:lpstr>Wingdings</vt:lpstr>
      <vt:lpstr>Office 主题</vt:lpstr>
      <vt:lpstr>Document</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ɀ伟林</dc:creator>
  <cp:lastModifiedBy>Administrator</cp:lastModifiedBy>
  <cp:revision>319</cp:revision>
  <dcterms:created xsi:type="dcterms:W3CDTF">2017-04-10T14:08:08Z</dcterms:created>
  <dcterms:modified xsi:type="dcterms:W3CDTF">2022-07-11T12:36:21Z</dcterms:modified>
</cp:coreProperties>
</file>